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1.xml"/>
  <Override ContentType="application/vnd.ms-office.chartcolorstyle+xml" PartName="/ppt/charts/colors2.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2.xml"/>
  <Override ContentType="application/vnd.openxmlformats-officedocument.drawingml.chart+xml" PartName="/ppt/charts/chart1.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ms-office.chartstyle+xml" PartName="/ppt/charts/style1.xml"/>
  <Override ContentType="application/vnd.ms-office.chartstyle+xml" PartName="/ppt/charts/style2.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Lst>
  <p:sldSz cy="6858000" cx="12192000"/>
  <p:notesSz cx="6858000" cy="9144000"/>
  <p:embeddedFontLst>
    <p:embeddedFont>
      <p:font typeface="Montserrat SemiBold"/>
      <p:regular r:id="rId70"/>
      <p:bold r:id="rId71"/>
      <p:italic r:id="rId72"/>
      <p:boldItalic r:id="rId73"/>
    </p:embeddedFont>
    <p:embeddedFont>
      <p:font typeface="Montserrat"/>
      <p:regular r:id="rId74"/>
      <p:bold r:id="rId75"/>
      <p:italic r:id="rId76"/>
      <p:boldItalic r:id="rId77"/>
    </p:embeddedFont>
    <p:embeddedFont>
      <p:font typeface="Montserrat Medium"/>
      <p:regular r:id="rId78"/>
      <p:bold r:id="rId79"/>
      <p:italic r:id="rId80"/>
      <p:boldItalic r:id="rId81"/>
    </p:embeddedFont>
    <p:embeddedFont>
      <p:font typeface="Montserrat ExtraBold"/>
      <p:bold r:id="rId82"/>
      <p:boldItalic r:id="rId83"/>
    </p:embeddedFont>
    <p:embeddedFont>
      <p:font typeface="Open Sans"/>
      <p:regular r:id="rId84"/>
      <p:bold r:id="rId85"/>
      <p:italic r:id="rId86"/>
      <p:boldItalic r:id="rId8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88" roundtripDataSignature="AMtx7miFNUOmIfvSBAc4NUwCZJ2h7n6yj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84" Type="http://schemas.openxmlformats.org/officeDocument/2006/relationships/font" Target="fonts/OpenSans-regular.fntdata"/><Relationship Id="rId83" Type="http://schemas.openxmlformats.org/officeDocument/2006/relationships/font" Target="fonts/MontserratExtraBold-boldItalic.fntdata"/><Relationship Id="rId42" Type="http://schemas.openxmlformats.org/officeDocument/2006/relationships/slide" Target="slides/slide38.xml"/><Relationship Id="rId86" Type="http://schemas.openxmlformats.org/officeDocument/2006/relationships/font" Target="fonts/OpenSans-italic.fntdata"/><Relationship Id="rId41" Type="http://schemas.openxmlformats.org/officeDocument/2006/relationships/slide" Target="slides/slide37.xml"/><Relationship Id="rId85" Type="http://schemas.openxmlformats.org/officeDocument/2006/relationships/font" Target="fonts/OpenSans-bold.fntdata"/><Relationship Id="rId44" Type="http://schemas.openxmlformats.org/officeDocument/2006/relationships/slide" Target="slides/slide40.xml"/><Relationship Id="rId88" Type="http://customschemas.google.com/relationships/presentationmetadata" Target="metadata"/><Relationship Id="rId43" Type="http://schemas.openxmlformats.org/officeDocument/2006/relationships/slide" Target="slides/slide39.xml"/><Relationship Id="rId87" Type="http://schemas.openxmlformats.org/officeDocument/2006/relationships/font" Target="fonts/OpenSans-boldItalic.fntdata"/><Relationship Id="rId46" Type="http://schemas.openxmlformats.org/officeDocument/2006/relationships/slide" Target="slides/slide42.xml"/><Relationship Id="rId45" Type="http://schemas.openxmlformats.org/officeDocument/2006/relationships/slide" Target="slides/slide41.xml"/><Relationship Id="rId80" Type="http://schemas.openxmlformats.org/officeDocument/2006/relationships/font" Target="fonts/MontserratMedium-italic.fntdata"/><Relationship Id="rId82" Type="http://schemas.openxmlformats.org/officeDocument/2006/relationships/font" Target="fonts/MontserratExtraBold-bold.fntdata"/><Relationship Id="rId81" Type="http://schemas.openxmlformats.org/officeDocument/2006/relationships/font" Target="fonts/MontserratMedium-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font" Target="fonts/MontserratSemiBold-boldItalic.fntdata"/><Relationship Id="rId72" Type="http://schemas.openxmlformats.org/officeDocument/2006/relationships/font" Target="fonts/MontserratSemiBold-italic.fntdata"/><Relationship Id="rId31" Type="http://schemas.openxmlformats.org/officeDocument/2006/relationships/slide" Target="slides/slide27.xml"/><Relationship Id="rId75" Type="http://schemas.openxmlformats.org/officeDocument/2006/relationships/font" Target="fonts/Montserrat-bold.fntdata"/><Relationship Id="rId30" Type="http://schemas.openxmlformats.org/officeDocument/2006/relationships/slide" Target="slides/slide26.xml"/><Relationship Id="rId74" Type="http://schemas.openxmlformats.org/officeDocument/2006/relationships/font" Target="fonts/Montserrat-regular.fntdata"/><Relationship Id="rId33" Type="http://schemas.openxmlformats.org/officeDocument/2006/relationships/slide" Target="slides/slide29.xml"/><Relationship Id="rId77" Type="http://schemas.openxmlformats.org/officeDocument/2006/relationships/font" Target="fonts/Montserrat-boldItalic.fntdata"/><Relationship Id="rId32" Type="http://schemas.openxmlformats.org/officeDocument/2006/relationships/slide" Target="slides/slide28.xml"/><Relationship Id="rId76" Type="http://schemas.openxmlformats.org/officeDocument/2006/relationships/font" Target="fonts/Montserrat-italic.fntdata"/><Relationship Id="rId35" Type="http://schemas.openxmlformats.org/officeDocument/2006/relationships/slide" Target="slides/slide31.xml"/><Relationship Id="rId79" Type="http://schemas.openxmlformats.org/officeDocument/2006/relationships/font" Target="fonts/MontserratMedium-bold.fntdata"/><Relationship Id="rId34" Type="http://schemas.openxmlformats.org/officeDocument/2006/relationships/slide" Target="slides/slide30.xml"/><Relationship Id="rId78" Type="http://schemas.openxmlformats.org/officeDocument/2006/relationships/font" Target="fonts/MontserratMedium-regular.fntdata"/><Relationship Id="rId71" Type="http://schemas.openxmlformats.org/officeDocument/2006/relationships/font" Target="fonts/MontserratSemiBold-bold.fntdata"/><Relationship Id="rId70" Type="http://schemas.openxmlformats.org/officeDocument/2006/relationships/font" Target="fonts/MontserratSemiBold-regular.fntdata"/><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slide" Target="slides/slide60.xml"/><Relationship Id="rId63" Type="http://schemas.openxmlformats.org/officeDocument/2006/relationships/slide" Target="slides/slide59.xml"/><Relationship Id="rId22" Type="http://schemas.openxmlformats.org/officeDocument/2006/relationships/slide" Target="slides/slide18.xml"/><Relationship Id="rId66" Type="http://schemas.openxmlformats.org/officeDocument/2006/relationships/slide" Target="slides/slide62.xml"/><Relationship Id="rId21" Type="http://schemas.openxmlformats.org/officeDocument/2006/relationships/slide" Target="slides/slide17.xml"/><Relationship Id="rId65" Type="http://schemas.openxmlformats.org/officeDocument/2006/relationships/slide" Target="slides/slide61.xml"/><Relationship Id="rId24" Type="http://schemas.openxmlformats.org/officeDocument/2006/relationships/slide" Target="slides/slide20.xml"/><Relationship Id="rId68" Type="http://schemas.openxmlformats.org/officeDocument/2006/relationships/slide" Target="slides/slide64.xml"/><Relationship Id="rId23" Type="http://schemas.openxmlformats.org/officeDocument/2006/relationships/slide" Target="slides/slide19.xml"/><Relationship Id="rId67" Type="http://schemas.openxmlformats.org/officeDocument/2006/relationships/slide" Target="slides/slide63.xml"/><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69" Type="http://schemas.openxmlformats.org/officeDocument/2006/relationships/slide" Target="slides/slide65.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d-ID"/>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Lembar1!$B$1</c:f>
              <c:strCache>
                <c:ptCount val="1"/>
                <c:pt idx="0">
                  <c:v>Seri 1</c:v>
                </c:pt>
              </c:strCache>
            </c:strRef>
          </c:tx>
          <c:spPr>
            <a:ln w="28575" cap="rnd">
              <a:solidFill>
                <a:schemeClr val="bg2">
                  <a:lumMod val="25000"/>
                </a:schemeClr>
              </a:solidFill>
              <a:round/>
            </a:ln>
            <a:effectLst/>
          </c:spPr>
          <c:marker>
            <c:symbol val="none"/>
          </c:marker>
          <c:cat>
            <c:numRef>
              <c:f>Lembar1!$A$2:$A$5</c:f>
              <c:numCache>
                <c:formatCode>General</c:formatCode>
                <c:ptCount val="4"/>
                <c:pt idx="0">
                  <c:v>1</c:v>
                </c:pt>
                <c:pt idx="1">
                  <c:v>2</c:v>
                </c:pt>
                <c:pt idx="2">
                  <c:v>3</c:v>
                </c:pt>
                <c:pt idx="3">
                  <c:v>4</c:v>
                </c:pt>
              </c:numCache>
            </c:numRef>
          </c:cat>
          <c:val>
            <c:numRef>
              <c:f>Lembar1!$B$2:$B$5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95D8-41B0-B91F-F1322110EA39}"/>
            </c:ext>
          </c:extLst>
        </c:ser>
        <c:ser>
          <c:idx val="1"/>
          <c:order val="1"/>
          <c:tx>
            <c:strRef>
              <c:f>Lembar1!$C$1</c:f>
              <c:strCache>
                <c:ptCount val="1"/>
                <c:pt idx="0">
                  <c:v>Seri 2</c:v>
                </c:pt>
              </c:strCache>
            </c:strRef>
          </c:tx>
          <c:spPr>
            <a:ln w="28575" cap="rnd">
              <a:solidFill>
                <a:schemeClr val="accent2"/>
              </a:solidFill>
              <a:round/>
            </a:ln>
            <a:effectLst/>
          </c:spPr>
          <c:marker>
            <c:symbol val="none"/>
          </c:marker>
          <c:dPt>
            <c:idx val="1"/>
            <c:marker>
              <c:symbol val="none"/>
            </c:marker>
            <c:bubble3D val="0"/>
            <c:spPr>
              <a:ln w="28575" cap="rnd">
                <a:solidFill>
                  <a:srgbClr val="FFDF1D"/>
                </a:solidFill>
                <a:round/>
              </a:ln>
              <a:effectLst/>
            </c:spPr>
            <c:extLst>
              <c:ext xmlns:c16="http://schemas.microsoft.com/office/drawing/2014/chart" uri="{C3380CC4-5D6E-409C-BE32-E72D297353CC}">
                <c16:uniqueId val="{00000005-95D8-41B0-B91F-F1322110EA39}"/>
              </c:ext>
            </c:extLst>
          </c:dPt>
          <c:dPt>
            <c:idx val="2"/>
            <c:marker>
              <c:symbol val="none"/>
            </c:marker>
            <c:bubble3D val="0"/>
            <c:spPr>
              <a:ln w="28575" cap="rnd">
                <a:solidFill>
                  <a:srgbClr val="FFDF1D"/>
                </a:solidFill>
                <a:round/>
              </a:ln>
              <a:effectLst/>
            </c:spPr>
            <c:extLst>
              <c:ext xmlns:c16="http://schemas.microsoft.com/office/drawing/2014/chart" uri="{C3380CC4-5D6E-409C-BE32-E72D297353CC}">
                <c16:uniqueId val="{00000004-95D8-41B0-B91F-F1322110EA39}"/>
              </c:ext>
            </c:extLst>
          </c:dPt>
          <c:dPt>
            <c:idx val="3"/>
            <c:marker>
              <c:symbol val="none"/>
            </c:marker>
            <c:bubble3D val="0"/>
            <c:spPr>
              <a:ln w="28575" cap="rnd">
                <a:solidFill>
                  <a:srgbClr val="FFDF1D"/>
                </a:solidFill>
                <a:round/>
              </a:ln>
              <a:effectLst/>
            </c:spPr>
            <c:extLst>
              <c:ext xmlns:c16="http://schemas.microsoft.com/office/drawing/2014/chart" uri="{C3380CC4-5D6E-409C-BE32-E72D297353CC}">
                <c16:uniqueId val="{00000006-95D8-41B0-B91F-F1322110EA39}"/>
              </c:ext>
            </c:extLst>
          </c:dPt>
          <c:cat>
            <c:numRef>
              <c:f>Lembar1!$A$2:$A$5</c:f>
              <c:numCache>
                <c:formatCode>General</c:formatCode>
                <c:ptCount val="4"/>
                <c:pt idx="0">
                  <c:v>1</c:v>
                </c:pt>
                <c:pt idx="1">
                  <c:v>2</c:v>
                </c:pt>
                <c:pt idx="2">
                  <c:v>3</c:v>
                </c:pt>
                <c:pt idx="3">
                  <c:v>4</c:v>
                </c:pt>
              </c:numCache>
            </c:numRef>
          </c:cat>
          <c:val>
            <c:numRef>
              <c:f>Lembar1!$C$2:$C$5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95D8-41B0-B91F-F1322110EA39}"/>
            </c:ext>
          </c:extLst>
        </c:ser>
        <c:ser>
          <c:idx val="2"/>
          <c:order val="2"/>
          <c:tx>
            <c:strRef>
              <c:f>Lembar1!$D$1</c:f>
              <c:strCache>
                <c:ptCount val="1"/>
                <c:pt idx="0">
                  <c:v>Seri 3</c:v>
                </c:pt>
              </c:strCache>
            </c:strRef>
          </c:tx>
          <c:spPr>
            <a:ln w="28575" cap="rnd">
              <a:solidFill>
                <a:schemeClr val="accent3"/>
              </a:solidFill>
              <a:round/>
            </a:ln>
            <a:effectLst/>
          </c:spPr>
          <c:marker>
            <c:symbol val="none"/>
          </c:marker>
          <c:cat>
            <c:numRef>
              <c:f>Lembar1!$A$2:$A$5</c:f>
              <c:numCache>
                <c:formatCode>General</c:formatCode>
                <c:ptCount val="4"/>
                <c:pt idx="0">
                  <c:v>1</c:v>
                </c:pt>
                <c:pt idx="1">
                  <c:v>2</c:v>
                </c:pt>
                <c:pt idx="2">
                  <c:v>3</c:v>
                </c:pt>
                <c:pt idx="3">
                  <c:v>4</c:v>
                </c:pt>
              </c:numCache>
            </c:numRef>
          </c:cat>
          <c:val>
            <c:numRef>
              <c:f>Lembar1!$D$2:$D$5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95D8-41B0-B91F-F1322110EA39}"/>
            </c:ext>
          </c:extLst>
        </c:ser>
        <c:dLbls>
          <c:showLegendKey val="0"/>
          <c:showVal val="0"/>
          <c:showCatName val="0"/>
          <c:showSerName val="0"/>
          <c:showPercent val="0"/>
          <c:showBubbleSize val="0"/>
        </c:dLbls>
        <c:smooth val="0"/>
        <c:axId val="445480912"/>
        <c:axId val="445472384"/>
      </c:lineChart>
      <c:catAx>
        <c:axId val="4454809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45472384"/>
        <c:crosses val="autoZero"/>
        <c:auto val="1"/>
        <c:lblAlgn val="ctr"/>
        <c:lblOffset val="100"/>
        <c:noMultiLvlLbl val="0"/>
      </c:catAx>
      <c:valAx>
        <c:axId val="445472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454809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d-ID"/>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201920635457604E-2"/>
          <c:y val="0.16865128863474546"/>
          <c:w val="0.90702399233704822"/>
          <c:h val="0.60091548706876896"/>
        </c:manualLayout>
      </c:layout>
      <c:barChart>
        <c:barDir val="col"/>
        <c:grouping val="clustered"/>
        <c:varyColors val="0"/>
        <c:ser>
          <c:idx val="0"/>
          <c:order val="0"/>
          <c:tx>
            <c:strRef>
              <c:f>Lembar1!$B$1</c:f>
              <c:strCache>
                <c:ptCount val="1"/>
                <c:pt idx="0">
                  <c:v>Seri 1</c:v>
                </c:pt>
              </c:strCache>
            </c:strRef>
          </c:tx>
          <c:spPr>
            <a:solidFill>
              <a:schemeClr val="bg2">
                <a:lumMod val="25000"/>
              </a:schemeClr>
            </a:solidFill>
            <a:ln>
              <a:noFill/>
            </a:ln>
            <a:effectLst/>
          </c:spPr>
          <c:invertIfNegative val="0"/>
          <c:cat>
            <c:strRef>
              <c:f>Lembar1!$A$2:$A$5</c:f>
              <c:strCache>
                <c:ptCount val="4"/>
                <c:pt idx="0">
                  <c:v>Kategori 1</c:v>
                </c:pt>
                <c:pt idx="1">
                  <c:v>Kategori 2</c:v>
                </c:pt>
                <c:pt idx="2">
                  <c:v>Kategori 3</c:v>
                </c:pt>
                <c:pt idx="3">
                  <c:v>Kategori 4</c:v>
                </c:pt>
              </c:strCache>
            </c:strRef>
          </c:cat>
          <c:val>
            <c:numRef>
              <c:f>Lembar1!$B$2:$B$5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6A9-45CA-A275-7FD11B016D6F}"/>
            </c:ext>
          </c:extLst>
        </c:ser>
        <c:ser>
          <c:idx val="1"/>
          <c:order val="1"/>
          <c:tx>
            <c:strRef>
              <c:f>Lembar1!$C$1</c:f>
              <c:strCache>
                <c:ptCount val="1"/>
                <c:pt idx="0">
                  <c:v>Seri 2</c:v>
                </c:pt>
              </c:strCache>
            </c:strRef>
          </c:tx>
          <c:spPr>
            <a:solidFill>
              <a:srgbClr val="FFDF1D"/>
            </a:solidFill>
            <a:ln>
              <a:noFill/>
            </a:ln>
            <a:effectLst/>
          </c:spPr>
          <c:invertIfNegative val="0"/>
          <c:cat>
            <c:strRef>
              <c:f>Lembar1!$A$2:$A$5</c:f>
              <c:strCache>
                <c:ptCount val="4"/>
                <c:pt idx="0">
                  <c:v>Kategori 1</c:v>
                </c:pt>
                <c:pt idx="1">
                  <c:v>Kategori 2</c:v>
                </c:pt>
                <c:pt idx="2">
                  <c:v>Kategori 3</c:v>
                </c:pt>
                <c:pt idx="3">
                  <c:v>Kategori 4</c:v>
                </c:pt>
              </c:strCache>
            </c:strRef>
          </c:cat>
          <c:val>
            <c:numRef>
              <c:f>Lembar1!$C$2:$C$5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6A9-45CA-A275-7FD11B016D6F}"/>
            </c:ext>
          </c:extLst>
        </c:ser>
        <c:dLbls>
          <c:showLegendKey val="0"/>
          <c:showVal val="0"/>
          <c:showCatName val="0"/>
          <c:showSerName val="0"/>
          <c:showPercent val="0"/>
          <c:showBubbleSize val="0"/>
        </c:dLbls>
        <c:gapWidth val="219"/>
        <c:overlap val="-27"/>
        <c:axId val="913357352"/>
        <c:axId val="913346856"/>
      </c:barChart>
      <c:catAx>
        <c:axId val="9133573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2">
                    <a:lumMod val="25000"/>
                  </a:schemeClr>
                </a:solidFill>
                <a:latin typeface="Arial" panose="020B0604020202020204" pitchFamily="34" charset="0"/>
                <a:ea typeface="+mn-ea"/>
                <a:cs typeface="Arial" panose="020B0604020202020204" pitchFamily="34" charset="0"/>
              </a:defRPr>
            </a:pPr>
            <a:endParaRPr lang="en-US"/>
          </a:p>
        </c:txPr>
        <c:crossAx val="913346856"/>
        <c:crosses val="autoZero"/>
        <c:auto val="1"/>
        <c:lblAlgn val="ctr"/>
        <c:lblOffset val="100"/>
        <c:noMultiLvlLbl val="0"/>
      </c:catAx>
      <c:valAx>
        <c:axId val="9133468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2">
                    <a:lumMod val="25000"/>
                  </a:schemeClr>
                </a:solidFill>
                <a:latin typeface="Arial" panose="020B0604020202020204" pitchFamily="34" charset="0"/>
                <a:ea typeface="+mn-ea"/>
                <a:cs typeface="Arial" panose="020B0604020202020204" pitchFamily="34" charset="0"/>
              </a:defRPr>
            </a:pPr>
            <a:endParaRPr lang="en-US"/>
          </a:p>
        </c:txPr>
        <c:crossAx val="9133573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g>
</file>

<file path=ppt/media/image11.jpg>
</file>

<file path=ppt/media/image12.jpg>
</file>

<file path=ppt/media/image13.png>
</file>

<file path=ppt/media/image14.png>
</file>

<file path=ppt/media/image15.jpg>
</file>

<file path=ppt/media/image16.png>
</file>

<file path=ppt/media/image17.png>
</file>

<file path=ppt/media/image18.jpg>
</file>

<file path=ppt/media/image19.jpg>
</file>

<file path=ppt/media/image2.jpg>
</file>

<file path=ppt/media/image20.png>
</file>

<file path=ppt/media/image21.jpg>
</file>

<file path=ppt/media/image22.jpg>
</file>

<file path=ppt/media/image23.jpg>
</file>

<file path=ppt/media/image24.pn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png>
</file>

<file path=ppt/media/image39.jpg>
</file>

<file path=ppt/media/image4.jpg>
</file>

<file path=ppt/media/image40.png>
</file>

<file path=ppt/media/image41.png>
</file>

<file path=ppt/media/image42.png>
</file>

<file path=ppt/media/image43.png>
</file>

<file path=ppt/media/image44.png>
</file>

<file path=ppt/media/image45.jpg>
</file>

<file path=ppt/media/image46.jpg>
</file>

<file path=ppt/media/image47.jp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af73d7ab1a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af73d7ab1a_2_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b030c373fd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b030c373fd_2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a5b6c490e6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ga5b6c490e6_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a5b6c490e6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ga5b6c490e6_4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a5b6c490e6_4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ga5b6c490e6_4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a5b6c490e6_4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ga5b6c490e6_4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a5b6c490e6_4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ga5b6c490e6_4_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b030c373f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b030c373fd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a7b0cb97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ga7b0cb97b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a7b0cb97b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ga7b0cb97ba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a5a4dc347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ga5a4dc347e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a7b0cb97b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ga7b0cb97ba_0_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a7b0cb97ba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ga7b0cb97ba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a7b0cb97b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ga7b0cb97ba_0_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a7b0cb97ba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ga7b0cb97ba_0_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a7b0cb97ba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ga7b0cb97ba_0_1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a7b0cb97ba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ga7b0cb97ba_0_1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af73d7ab1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gaf73d7ab1a_0_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af73d7ab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gaf73d7ab1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af73d7ab1a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gaf73d7ab1a_0_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af73d7ab1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gaf73d7ab1a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b030c373fd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gb030c373fd_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af73d7ab1a_2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gaf73d7ab1a_2_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af73d7ab1a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gaf73d7ab1a_2_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a5da8d497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a5da8d497d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af73d7ab1a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af73d7ab1a_2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a7b0cb97ba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ga7b0cb97ba_0_1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b030c373f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b030c373fd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af73d7ab1a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af73d7ab1a_2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a5da8d4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a5da8d497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icial">
  <p:cSld name="Slide Judul">
    <p:spTree>
      <p:nvGrpSpPr>
        <p:cNvPr id="11" name="Shape 11"/>
        <p:cNvGrpSpPr/>
        <p:nvPr/>
      </p:nvGrpSpPr>
      <p:grpSpPr>
        <a:xfrm>
          <a:off x="0" y="0"/>
          <a:ext cx="0" cy="0"/>
          <a:chOff x="0" y="0"/>
          <a:chExt cx="0" cy="0"/>
        </a:xfrm>
      </p:grpSpPr>
      <p:sp>
        <p:nvSpPr>
          <p:cNvPr id="12" name="Google Shape;12;p38"/>
          <p:cNvSpPr txBox="1"/>
          <p:nvPr>
            <p:ph idx="12" type="sldNum"/>
          </p:nvPr>
        </p:nvSpPr>
        <p:spPr>
          <a:xfrm>
            <a:off x="8957925" y="6253175"/>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u="none" cap="none" strike="noStrike">
                <a:solidFill>
                  <a:srgbClr val="888888"/>
                </a:solidFill>
                <a:latin typeface="Montserrat Medium"/>
                <a:ea typeface="Montserrat Medium"/>
                <a:cs typeface="Montserrat Medium"/>
                <a:sym typeface="Montserrat Medium"/>
              </a:defRPr>
            </a:lvl1pPr>
            <a:lvl2pPr indent="0" lvl="1" marL="0" marR="0" rtl="0" algn="r">
              <a:spcBef>
                <a:spcPts val="0"/>
              </a:spcBef>
              <a:buNone/>
              <a:defRPr i="0" u="none" cap="none" strike="noStrike">
                <a:solidFill>
                  <a:srgbClr val="888888"/>
                </a:solidFill>
                <a:latin typeface="Montserrat Medium"/>
                <a:ea typeface="Montserrat Medium"/>
                <a:cs typeface="Montserrat Medium"/>
                <a:sym typeface="Montserrat Medium"/>
              </a:defRPr>
            </a:lvl2pPr>
            <a:lvl3pPr indent="0" lvl="2" marL="0" marR="0" rtl="0" algn="r">
              <a:spcBef>
                <a:spcPts val="0"/>
              </a:spcBef>
              <a:buNone/>
              <a:defRPr i="0" u="none" cap="none" strike="noStrike">
                <a:solidFill>
                  <a:srgbClr val="888888"/>
                </a:solidFill>
                <a:latin typeface="Montserrat Medium"/>
                <a:ea typeface="Montserrat Medium"/>
                <a:cs typeface="Montserrat Medium"/>
                <a:sym typeface="Montserrat Medium"/>
              </a:defRPr>
            </a:lvl3pPr>
            <a:lvl4pPr indent="0" lvl="3" marL="0" marR="0" rtl="0" algn="r">
              <a:spcBef>
                <a:spcPts val="0"/>
              </a:spcBef>
              <a:buNone/>
              <a:defRPr i="0" u="none" cap="none" strike="noStrike">
                <a:solidFill>
                  <a:srgbClr val="888888"/>
                </a:solidFill>
                <a:latin typeface="Montserrat Medium"/>
                <a:ea typeface="Montserrat Medium"/>
                <a:cs typeface="Montserrat Medium"/>
                <a:sym typeface="Montserrat Medium"/>
              </a:defRPr>
            </a:lvl4pPr>
            <a:lvl5pPr indent="0" lvl="4" marL="0" marR="0" rtl="0" algn="r">
              <a:spcBef>
                <a:spcPts val="0"/>
              </a:spcBef>
              <a:buNone/>
              <a:defRPr i="0" u="none" cap="none" strike="noStrike">
                <a:solidFill>
                  <a:srgbClr val="888888"/>
                </a:solidFill>
                <a:latin typeface="Montserrat Medium"/>
                <a:ea typeface="Montserrat Medium"/>
                <a:cs typeface="Montserrat Medium"/>
                <a:sym typeface="Montserrat Medium"/>
              </a:defRPr>
            </a:lvl5pPr>
            <a:lvl6pPr indent="0" lvl="5" marL="0" marR="0" rtl="0" algn="r">
              <a:spcBef>
                <a:spcPts val="0"/>
              </a:spcBef>
              <a:buNone/>
              <a:defRPr i="0" u="none" cap="none" strike="noStrike">
                <a:solidFill>
                  <a:srgbClr val="888888"/>
                </a:solidFill>
                <a:latin typeface="Montserrat Medium"/>
                <a:ea typeface="Montserrat Medium"/>
                <a:cs typeface="Montserrat Medium"/>
                <a:sym typeface="Montserrat Medium"/>
              </a:defRPr>
            </a:lvl6pPr>
            <a:lvl7pPr indent="0" lvl="6" marL="0" marR="0" rtl="0" algn="r">
              <a:spcBef>
                <a:spcPts val="0"/>
              </a:spcBef>
              <a:buNone/>
              <a:defRPr i="0" u="none" cap="none" strike="noStrike">
                <a:solidFill>
                  <a:srgbClr val="888888"/>
                </a:solidFill>
                <a:latin typeface="Montserrat Medium"/>
                <a:ea typeface="Montserrat Medium"/>
                <a:cs typeface="Montserrat Medium"/>
                <a:sym typeface="Montserrat Medium"/>
              </a:defRPr>
            </a:lvl7pPr>
            <a:lvl8pPr indent="0" lvl="7" marL="0" marR="0" rtl="0" algn="r">
              <a:spcBef>
                <a:spcPts val="0"/>
              </a:spcBef>
              <a:buNone/>
              <a:defRPr i="0" u="none" cap="none" strike="noStrike">
                <a:solidFill>
                  <a:srgbClr val="888888"/>
                </a:solidFill>
                <a:latin typeface="Montserrat Medium"/>
                <a:ea typeface="Montserrat Medium"/>
                <a:cs typeface="Montserrat Medium"/>
                <a:sym typeface="Montserrat Medium"/>
              </a:defRPr>
            </a:lvl8pPr>
            <a:lvl9pPr indent="0" lvl="8" marL="0" marR="0" rtl="0" algn="r">
              <a:spcBef>
                <a:spcPts val="0"/>
              </a:spcBef>
              <a:buNone/>
              <a:defRPr i="0" u="none" cap="none" strike="noStrike">
                <a:solidFill>
                  <a:srgbClr val="888888"/>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Slide Judul">
  <p:cSld name="10_Slide Judul">
    <p:spTree>
      <p:nvGrpSpPr>
        <p:cNvPr id="32" name="Shape 32"/>
        <p:cNvGrpSpPr/>
        <p:nvPr/>
      </p:nvGrpSpPr>
      <p:grpSpPr>
        <a:xfrm>
          <a:off x="0" y="0"/>
          <a:ext cx="0" cy="0"/>
          <a:chOff x="0" y="0"/>
          <a:chExt cx="0" cy="0"/>
        </a:xfrm>
      </p:grpSpPr>
      <p:sp>
        <p:nvSpPr>
          <p:cNvPr id="33" name="Google Shape;33;p47"/>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Slide Judul">
  <p:cSld name="11_Slide Judul">
    <p:spTree>
      <p:nvGrpSpPr>
        <p:cNvPr id="34" name="Shape 34"/>
        <p:cNvGrpSpPr/>
        <p:nvPr/>
      </p:nvGrpSpPr>
      <p:grpSpPr>
        <a:xfrm>
          <a:off x="0" y="0"/>
          <a:ext cx="0" cy="0"/>
          <a:chOff x="0" y="0"/>
          <a:chExt cx="0" cy="0"/>
        </a:xfrm>
      </p:grpSpPr>
      <p:sp>
        <p:nvSpPr>
          <p:cNvPr id="35" name="Google Shape;35;p48"/>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Slide Judul">
  <p:cSld name="12_Slide Judul">
    <p:spTree>
      <p:nvGrpSpPr>
        <p:cNvPr id="36" name="Shape 36"/>
        <p:cNvGrpSpPr/>
        <p:nvPr/>
      </p:nvGrpSpPr>
      <p:grpSpPr>
        <a:xfrm>
          <a:off x="0" y="0"/>
          <a:ext cx="0" cy="0"/>
          <a:chOff x="0" y="0"/>
          <a:chExt cx="0" cy="0"/>
        </a:xfrm>
      </p:grpSpPr>
      <p:sp>
        <p:nvSpPr>
          <p:cNvPr id="37" name="Google Shape;37;p49"/>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Slide Judul">
  <p:cSld name="13_Slide Judul">
    <p:spTree>
      <p:nvGrpSpPr>
        <p:cNvPr id="38" name="Shape 38"/>
        <p:cNvGrpSpPr/>
        <p:nvPr/>
      </p:nvGrpSpPr>
      <p:grpSpPr>
        <a:xfrm>
          <a:off x="0" y="0"/>
          <a:ext cx="0" cy="0"/>
          <a:chOff x="0" y="0"/>
          <a:chExt cx="0" cy="0"/>
        </a:xfrm>
      </p:grpSpPr>
      <p:sp>
        <p:nvSpPr>
          <p:cNvPr id="39" name="Google Shape;39;p50"/>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Slide Judul">
  <p:cSld name="14_Slide Judul">
    <p:spTree>
      <p:nvGrpSpPr>
        <p:cNvPr id="40" name="Shape 40"/>
        <p:cNvGrpSpPr/>
        <p:nvPr/>
      </p:nvGrpSpPr>
      <p:grpSpPr>
        <a:xfrm>
          <a:off x="0" y="0"/>
          <a:ext cx="0" cy="0"/>
          <a:chOff x="0" y="0"/>
          <a:chExt cx="0" cy="0"/>
        </a:xfrm>
      </p:grpSpPr>
      <p:sp>
        <p:nvSpPr>
          <p:cNvPr id="41" name="Google Shape;41;p51"/>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Slide Judul">
  <p:cSld name="15_Slide Judul">
    <p:spTree>
      <p:nvGrpSpPr>
        <p:cNvPr id="42" name="Shape 42"/>
        <p:cNvGrpSpPr/>
        <p:nvPr/>
      </p:nvGrpSpPr>
      <p:grpSpPr>
        <a:xfrm>
          <a:off x="0" y="0"/>
          <a:ext cx="0" cy="0"/>
          <a:chOff x="0" y="0"/>
          <a:chExt cx="0" cy="0"/>
        </a:xfrm>
      </p:grpSpPr>
      <p:sp>
        <p:nvSpPr>
          <p:cNvPr id="43" name="Google Shape;43;p52"/>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Slide Judul">
  <p:cSld name="16_Slide Judul">
    <p:spTree>
      <p:nvGrpSpPr>
        <p:cNvPr id="44" name="Shape 44"/>
        <p:cNvGrpSpPr/>
        <p:nvPr/>
      </p:nvGrpSpPr>
      <p:grpSpPr>
        <a:xfrm>
          <a:off x="0" y="0"/>
          <a:ext cx="0" cy="0"/>
          <a:chOff x="0" y="0"/>
          <a:chExt cx="0" cy="0"/>
        </a:xfrm>
      </p:grpSpPr>
      <p:sp>
        <p:nvSpPr>
          <p:cNvPr id="45" name="Google Shape;45;p53"/>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Slide Judul">
  <p:cSld name="17_Slide Judul">
    <p:spTree>
      <p:nvGrpSpPr>
        <p:cNvPr id="46" name="Shape 46"/>
        <p:cNvGrpSpPr/>
        <p:nvPr/>
      </p:nvGrpSpPr>
      <p:grpSpPr>
        <a:xfrm>
          <a:off x="0" y="0"/>
          <a:ext cx="0" cy="0"/>
          <a:chOff x="0" y="0"/>
          <a:chExt cx="0" cy="0"/>
        </a:xfrm>
      </p:grpSpPr>
      <p:sp>
        <p:nvSpPr>
          <p:cNvPr id="47" name="Google Shape;47;p54"/>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8_Slide Judul">
  <p:cSld name="18_Slide Judul">
    <p:spTree>
      <p:nvGrpSpPr>
        <p:cNvPr id="48" name="Shape 48"/>
        <p:cNvGrpSpPr/>
        <p:nvPr/>
      </p:nvGrpSpPr>
      <p:grpSpPr>
        <a:xfrm>
          <a:off x="0" y="0"/>
          <a:ext cx="0" cy="0"/>
          <a:chOff x="0" y="0"/>
          <a:chExt cx="0" cy="0"/>
        </a:xfrm>
      </p:grpSpPr>
      <p:sp>
        <p:nvSpPr>
          <p:cNvPr id="49" name="Google Shape;49;p55"/>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9_Slide Judul">
  <p:cSld name="19_Slide Judul">
    <p:spTree>
      <p:nvGrpSpPr>
        <p:cNvPr id="50" name="Shape 50"/>
        <p:cNvGrpSpPr/>
        <p:nvPr/>
      </p:nvGrpSpPr>
      <p:grpSpPr>
        <a:xfrm>
          <a:off x="0" y="0"/>
          <a:ext cx="0" cy="0"/>
          <a:chOff x="0" y="0"/>
          <a:chExt cx="0" cy="0"/>
        </a:xfrm>
      </p:grpSpPr>
      <p:sp>
        <p:nvSpPr>
          <p:cNvPr id="51" name="Google Shape;51;p56"/>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Slide Judul">
  <p:cSld name="25_Slide Judul">
    <p:spTree>
      <p:nvGrpSpPr>
        <p:cNvPr id="13" name="Shape 13"/>
        <p:cNvGrpSpPr/>
        <p:nvPr/>
      </p:nvGrpSpPr>
      <p:grpSpPr>
        <a:xfrm>
          <a:off x="0" y="0"/>
          <a:ext cx="0" cy="0"/>
          <a:chOff x="0" y="0"/>
          <a:chExt cx="0" cy="0"/>
        </a:xfrm>
      </p:grpSpPr>
      <p:sp>
        <p:nvSpPr>
          <p:cNvPr id="14" name="Google Shape;14;p39"/>
          <p:cNvSpPr txBox="1"/>
          <p:nvPr>
            <p:ph idx="12" type="sldNum"/>
          </p:nvPr>
        </p:nvSpPr>
        <p:spPr>
          <a:xfrm>
            <a:off x="8957925" y="6253175"/>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u="none" cap="none" strike="noStrike">
                <a:solidFill>
                  <a:srgbClr val="888888"/>
                </a:solidFill>
                <a:latin typeface="Montserrat Medium"/>
                <a:ea typeface="Montserrat Medium"/>
                <a:cs typeface="Montserrat Medium"/>
                <a:sym typeface="Montserrat Medium"/>
              </a:defRPr>
            </a:lvl1pPr>
            <a:lvl2pPr indent="0" lvl="1" marL="0" marR="0" rtl="0" algn="r">
              <a:spcBef>
                <a:spcPts val="0"/>
              </a:spcBef>
              <a:buNone/>
              <a:defRPr i="0" u="none" cap="none" strike="noStrike">
                <a:solidFill>
                  <a:srgbClr val="888888"/>
                </a:solidFill>
                <a:latin typeface="Montserrat Medium"/>
                <a:ea typeface="Montserrat Medium"/>
                <a:cs typeface="Montserrat Medium"/>
                <a:sym typeface="Montserrat Medium"/>
              </a:defRPr>
            </a:lvl2pPr>
            <a:lvl3pPr indent="0" lvl="2" marL="0" marR="0" rtl="0" algn="r">
              <a:spcBef>
                <a:spcPts val="0"/>
              </a:spcBef>
              <a:buNone/>
              <a:defRPr i="0" u="none" cap="none" strike="noStrike">
                <a:solidFill>
                  <a:srgbClr val="888888"/>
                </a:solidFill>
                <a:latin typeface="Montserrat Medium"/>
                <a:ea typeface="Montserrat Medium"/>
                <a:cs typeface="Montserrat Medium"/>
                <a:sym typeface="Montserrat Medium"/>
              </a:defRPr>
            </a:lvl3pPr>
            <a:lvl4pPr indent="0" lvl="3" marL="0" marR="0" rtl="0" algn="r">
              <a:spcBef>
                <a:spcPts val="0"/>
              </a:spcBef>
              <a:buNone/>
              <a:defRPr i="0" u="none" cap="none" strike="noStrike">
                <a:solidFill>
                  <a:srgbClr val="888888"/>
                </a:solidFill>
                <a:latin typeface="Montserrat Medium"/>
                <a:ea typeface="Montserrat Medium"/>
                <a:cs typeface="Montserrat Medium"/>
                <a:sym typeface="Montserrat Medium"/>
              </a:defRPr>
            </a:lvl4pPr>
            <a:lvl5pPr indent="0" lvl="4" marL="0" marR="0" rtl="0" algn="r">
              <a:spcBef>
                <a:spcPts val="0"/>
              </a:spcBef>
              <a:buNone/>
              <a:defRPr i="0" u="none" cap="none" strike="noStrike">
                <a:solidFill>
                  <a:srgbClr val="888888"/>
                </a:solidFill>
                <a:latin typeface="Montserrat Medium"/>
                <a:ea typeface="Montserrat Medium"/>
                <a:cs typeface="Montserrat Medium"/>
                <a:sym typeface="Montserrat Medium"/>
              </a:defRPr>
            </a:lvl5pPr>
            <a:lvl6pPr indent="0" lvl="5" marL="0" marR="0" rtl="0" algn="r">
              <a:spcBef>
                <a:spcPts val="0"/>
              </a:spcBef>
              <a:buNone/>
              <a:defRPr i="0" u="none" cap="none" strike="noStrike">
                <a:solidFill>
                  <a:srgbClr val="888888"/>
                </a:solidFill>
                <a:latin typeface="Montserrat Medium"/>
                <a:ea typeface="Montserrat Medium"/>
                <a:cs typeface="Montserrat Medium"/>
                <a:sym typeface="Montserrat Medium"/>
              </a:defRPr>
            </a:lvl6pPr>
            <a:lvl7pPr indent="0" lvl="6" marL="0" marR="0" rtl="0" algn="r">
              <a:spcBef>
                <a:spcPts val="0"/>
              </a:spcBef>
              <a:buNone/>
              <a:defRPr i="0" u="none" cap="none" strike="noStrike">
                <a:solidFill>
                  <a:srgbClr val="888888"/>
                </a:solidFill>
                <a:latin typeface="Montserrat Medium"/>
                <a:ea typeface="Montserrat Medium"/>
                <a:cs typeface="Montserrat Medium"/>
                <a:sym typeface="Montserrat Medium"/>
              </a:defRPr>
            </a:lvl7pPr>
            <a:lvl8pPr indent="0" lvl="7" marL="0" marR="0" rtl="0" algn="r">
              <a:spcBef>
                <a:spcPts val="0"/>
              </a:spcBef>
              <a:buNone/>
              <a:defRPr i="0" u="none" cap="none" strike="noStrike">
                <a:solidFill>
                  <a:srgbClr val="888888"/>
                </a:solidFill>
                <a:latin typeface="Montserrat Medium"/>
                <a:ea typeface="Montserrat Medium"/>
                <a:cs typeface="Montserrat Medium"/>
                <a:sym typeface="Montserrat Medium"/>
              </a:defRPr>
            </a:lvl8pPr>
            <a:lvl9pPr indent="0" lvl="8" marL="0" marR="0" rtl="0" algn="r">
              <a:spcBef>
                <a:spcPts val="0"/>
              </a:spcBef>
              <a:buNone/>
              <a:defRPr i="0" u="none" cap="none" strike="noStrike">
                <a:solidFill>
                  <a:srgbClr val="888888"/>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_Slide Judul">
  <p:cSld name="20_Slide Judul">
    <p:spTree>
      <p:nvGrpSpPr>
        <p:cNvPr id="52" name="Shape 52"/>
        <p:cNvGrpSpPr/>
        <p:nvPr/>
      </p:nvGrpSpPr>
      <p:grpSpPr>
        <a:xfrm>
          <a:off x="0" y="0"/>
          <a:ext cx="0" cy="0"/>
          <a:chOff x="0" y="0"/>
          <a:chExt cx="0" cy="0"/>
        </a:xfrm>
      </p:grpSpPr>
      <p:sp>
        <p:nvSpPr>
          <p:cNvPr id="53" name="Google Shape;53;p57"/>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_Slide Judul">
  <p:cSld name="21_Slide Judul">
    <p:spTree>
      <p:nvGrpSpPr>
        <p:cNvPr id="54" name="Shape 54"/>
        <p:cNvGrpSpPr/>
        <p:nvPr/>
      </p:nvGrpSpPr>
      <p:grpSpPr>
        <a:xfrm>
          <a:off x="0" y="0"/>
          <a:ext cx="0" cy="0"/>
          <a:chOff x="0" y="0"/>
          <a:chExt cx="0" cy="0"/>
        </a:xfrm>
      </p:grpSpPr>
      <p:sp>
        <p:nvSpPr>
          <p:cNvPr id="55" name="Google Shape;55;p58"/>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2_Slide Judul">
  <p:cSld name="22_Slide Judul">
    <p:spTree>
      <p:nvGrpSpPr>
        <p:cNvPr id="56" name="Shape 56"/>
        <p:cNvGrpSpPr/>
        <p:nvPr/>
      </p:nvGrpSpPr>
      <p:grpSpPr>
        <a:xfrm>
          <a:off x="0" y="0"/>
          <a:ext cx="0" cy="0"/>
          <a:chOff x="0" y="0"/>
          <a:chExt cx="0" cy="0"/>
        </a:xfrm>
      </p:grpSpPr>
      <p:sp>
        <p:nvSpPr>
          <p:cNvPr id="57" name="Google Shape;57;p59"/>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_Slide Judul">
  <p:cSld name="23_Slide Judul">
    <p:spTree>
      <p:nvGrpSpPr>
        <p:cNvPr id="58" name="Shape 58"/>
        <p:cNvGrpSpPr/>
        <p:nvPr/>
      </p:nvGrpSpPr>
      <p:grpSpPr>
        <a:xfrm>
          <a:off x="0" y="0"/>
          <a:ext cx="0" cy="0"/>
          <a:chOff x="0" y="0"/>
          <a:chExt cx="0" cy="0"/>
        </a:xfrm>
      </p:grpSpPr>
      <p:sp>
        <p:nvSpPr>
          <p:cNvPr id="59" name="Google Shape;59;p60"/>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4_Slide Judul">
  <p:cSld name="24_Slide Judul">
    <p:spTree>
      <p:nvGrpSpPr>
        <p:cNvPr id="60" name="Shape 60"/>
        <p:cNvGrpSpPr/>
        <p:nvPr/>
      </p:nvGrpSpPr>
      <p:grpSpPr>
        <a:xfrm>
          <a:off x="0" y="0"/>
          <a:ext cx="0" cy="0"/>
          <a:chOff x="0" y="0"/>
          <a:chExt cx="0" cy="0"/>
        </a:xfrm>
      </p:grpSpPr>
      <p:sp>
        <p:nvSpPr>
          <p:cNvPr id="61" name="Google Shape;61;p61"/>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Slide Judul">
  <p:cSld name="3_Slide Judul">
    <p:spTree>
      <p:nvGrpSpPr>
        <p:cNvPr id="62" name="Shape 62"/>
        <p:cNvGrpSpPr/>
        <p:nvPr/>
      </p:nvGrpSpPr>
      <p:grpSpPr>
        <a:xfrm>
          <a:off x="0" y="0"/>
          <a:ext cx="0" cy="0"/>
          <a:chOff x="0" y="0"/>
          <a:chExt cx="0" cy="0"/>
        </a:xfrm>
      </p:grpSpPr>
      <p:sp>
        <p:nvSpPr>
          <p:cNvPr id="63" name="Google Shape;63;p62"/>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Slide Judul">
  <p:cSld name="26_Slide Judul">
    <p:spTree>
      <p:nvGrpSpPr>
        <p:cNvPr id="64" name="Shape 64"/>
        <p:cNvGrpSpPr/>
        <p:nvPr/>
      </p:nvGrpSpPr>
      <p:grpSpPr>
        <a:xfrm>
          <a:off x="0" y="0"/>
          <a:ext cx="0" cy="0"/>
          <a:chOff x="0" y="0"/>
          <a:chExt cx="0" cy="0"/>
        </a:xfrm>
      </p:grpSpPr>
      <p:sp>
        <p:nvSpPr>
          <p:cNvPr id="65" name="Google Shape;65;p63"/>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Slide Judul">
  <p:cSld name="27_Slide Judul">
    <p:spTree>
      <p:nvGrpSpPr>
        <p:cNvPr id="66" name="Shape 66"/>
        <p:cNvGrpSpPr/>
        <p:nvPr/>
      </p:nvGrpSpPr>
      <p:grpSpPr>
        <a:xfrm>
          <a:off x="0" y="0"/>
          <a:ext cx="0" cy="0"/>
          <a:chOff x="0" y="0"/>
          <a:chExt cx="0" cy="0"/>
        </a:xfrm>
      </p:grpSpPr>
      <p:sp>
        <p:nvSpPr>
          <p:cNvPr id="67" name="Google Shape;67;p64"/>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8_Slide Judul">
  <p:cSld name="28_Slide Judul">
    <p:spTree>
      <p:nvGrpSpPr>
        <p:cNvPr id="68" name="Shape 68"/>
        <p:cNvGrpSpPr/>
        <p:nvPr/>
      </p:nvGrpSpPr>
      <p:grpSpPr>
        <a:xfrm>
          <a:off x="0" y="0"/>
          <a:ext cx="0" cy="0"/>
          <a:chOff x="0" y="0"/>
          <a:chExt cx="0" cy="0"/>
        </a:xfrm>
      </p:grpSpPr>
      <p:sp>
        <p:nvSpPr>
          <p:cNvPr id="69" name="Google Shape;69;p65"/>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9_Slide Judul">
  <p:cSld name="29_Slide Judul">
    <p:spTree>
      <p:nvGrpSpPr>
        <p:cNvPr id="70" name="Shape 70"/>
        <p:cNvGrpSpPr/>
        <p:nvPr/>
      </p:nvGrpSpPr>
      <p:grpSpPr>
        <a:xfrm>
          <a:off x="0" y="0"/>
          <a:ext cx="0" cy="0"/>
          <a:chOff x="0" y="0"/>
          <a:chExt cx="0" cy="0"/>
        </a:xfrm>
      </p:grpSpPr>
      <p:sp>
        <p:nvSpPr>
          <p:cNvPr id="71" name="Google Shape;71;p66"/>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_Slide Judul">
  <p:cSld name="32_Slide Judul">
    <p:spTree>
      <p:nvGrpSpPr>
        <p:cNvPr id="15" name="Shape 15"/>
        <p:cNvGrpSpPr/>
        <p:nvPr/>
      </p:nvGrpSpPr>
      <p:grpSpPr>
        <a:xfrm>
          <a:off x="0" y="0"/>
          <a:ext cx="0" cy="0"/>
          <a:chOff x="0" y="0"/>
          <a:chExt cx="0" cy="0"/>
        </a:xfrm>
      </p:grpSpPr>
      <p:sp>
        <p:nvSpPr>
          <p:cNvPr id="16" name="Google Shape;16;p40"/>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0_Slide Judul">
  <p:cSld name="30_Slide Judul">
    <p:spTree>
      <p:nvGrpSpPr>
        <p:cNvPr id="72" name="Shape 72"/>
        <p:cNvGrpSpPr/>
        <p:nvPr/>
      </p:nvGrpSpPr>
      <p:grpSpPr>
        <a:xfrm>
          <a:off x="0" y="0"/>
          <a:ext cx="0" cy="0"/>
          <a:chOff x="0" y="0"/>
          <a:chExt cx="0" cy="0"/>
        </a:xfrm>
      </p:grpSpPr>
      <p:sp>
        <p:nvSpPr>
          <p:cNvPr id="73" name="Google Shape;73;p67"/>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1_Slide Judul">
  <p:cSld name="31_Slide Judul">
    <p:spTree>
      <p:nvGrpSpPr>
        <p:cNvPr id="74" name="Shape 74"/>
        <p:cNvGrpSpPr/>
        <p:nvPr/>
      </p:nvGrpSpPr>
      <p:grpSpPr>
        <a:xfrm>
          <a:off x="0" y="0"/>
          <a:ext cx="0" cy="0"/>
          <a:chOff x="0" y="0"/>
          <a:chExt cx="0" cy="0"/>
        </a:xfrm>
      </p:grpSpPr>
      <p:sp>
        <p:nvSpPr>
          <p:cNvPr id="75" name="Google Shape;75;p68"/>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6_Slide Judul">
  <p:cSld name="36_Slide Judul">
    <p:spTree>
      <p:nvGrpSpPr>
        <p:cNvPr id="76" name="Shape 76"/>
        <p:cNvGrpSpPr/>
        <p:nvPr/>
      </p:nvGrpSpPr>
      <p:grpSpPr>
        <a:xfrm>
          <a:off x="0" y="0"/>
          <a:ext cx="0" cy="0"/>
          <a:chOff x="0" y="0"/>
          <a:chExt cx="0" cy="0"/>
        </a:xfrm>
      </p:grpSpPr>
      <p:sp>
        <p:nvSpPr>
          <p:cNvPr id="77" name="Google Shape;77;p69"/>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Slide Judul">
  <p:cSld name="8_Slide Judul">
    <p:spTree>
      <p:nvGrpSpPr>
        <p:cNvPr id="78" name="Shape 78"/>
        <p:cNvGrpSpPr/>
        <p:nvPr/>
      </p:nvGrpSpPr>
      <p:grpSpPr>
        <a:xfrm>
          <a:off x="0" y="0"/>
          <a:ext cx="0" cy="0"/>
          <a:chOff x="0" y="0"/>
          <a:chExt cx="0" cy="0"/>
        </a:xfrm>
      </p:grpSpPr>
      <p:sp>
        <p:nvSpPr>
          <p:cNvPr id="79" name="Google Shape;79;p70"/>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Slide Judul">
  <p:cSld name="7_Slide Judul">
    <p:spTree>
      <p:nvGrpSpPr>
        <p:cNvPr id="80" name="Shape 80"/>
        <p:cNvGrpSpPr/>
        <p:nvPr/>
      </p:nvGrpSpPr>
      <p:grpSpPr>
        <a:xfrm>
          <a:off x="0" y="0"/>
          <a:ext cx="0" cy="0"/>
          <a:chOff x="0" y="0"/>
          <a:chExt cx="0" cy="0"/>
        </a:xfrm>
      </p:grpSpPr>
      <p:sp>
        <p:nvSpPr>
          <p:cNvPr id="81" name="Google Shape;81;p71"/>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Slide Judul">
  <p:cSld name="6_Slide Judul">
    <p:spTree>
      <p:nvGrpSpPr>
        <p:cNvPr id="82" name="Shape 82"/>
        <p:cNvGrpSpPr/>
        <p:nvPr/>
      </p:nvGrpSpPr>
      <p:grpSpPr>
        <a:xfrm>
          <a:off x="0" y="0"/>
          <a:ext cx="0" cy="0"/>
          <a:chOff x="0" y="0"/>
          <a:chExt cx="0" cy="0"/>
        </a:xfrm>
      </p:grpSpPr>
      <p:sp>
        <p:nvSpPr>
          <p:cNvPr id="83" name="Google Shape;83;p72"/>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Slide Judul">
  <p:cSld name="5_Slide Judul">
    <p:spTree>
      <p:nvGrpSpPr>
        <p:cNvPr id="84" name="Shape 84"/>
        <p:cNvGrpSpPr/>
        <p:nvPr/>
      </p:nvGrpSpPr>
      <p:grpSpPr>
        <a:xfrm>
          <a:off x="0" y="0"/>
          <a:ext cx="0" cy="0"/>
          <a:chOff x="0" y="0"/>
          <a:chExt cx="0" cy="0"/>
        </a:xfrm>
      </p:grpSpPr>
      <p:sp>
        <p:nvSpPr>
          <p:cNvPr id="85" name="Google Shape;85;p73"/>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Slide Judul">
  <p:cSld name="4_Slide Judul">
    <p:spTree>
      <p:nvGrpSpPr>
        <p:cNvPr id="86" name="Shape 86"/>
        <p:cNvGrpSpPr/>
        <p:nvPr/>
      </p:nvGrpSpPr>
      <p:grpSpPr>
        <a:xfrm>
          <a:off x="0" y="0"/>
          <a:ext cx="0" cy="0"/>
          <a:chOff x="0" y="0"/>
          <a:chExt cx="0" cy="0"/>
        </a:xfrm>
      </p:grpSpPr>
      <p:sp>
        <p:nvSpPr>
          <p:cNvPr id="87" name="Google Shape;87;p74"/>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Slide Judul">
  <p:cSld name="33_Slide Judul">
    <p:spTree>
      <p:nvGrpSpPr>
        <p:cNvPr id="17" name="Shape 17"/>
        <p:cNvGrpSpPr/>
        <p:nvPr/>
      </p:nvGrpSpPr>
      <p:grpSpPr>
        <a:xfrm>
          <a:off x="0" y="0"/>
          <a:ext cx="0" cy="0"/>
          <a:chOff x="0" y="0"/>
          <a:chExt cx="0" cy="0"/>
        </a:xfrm>
      </p:grpSpPr>
      <p:sp>
        <p:nvSpPr>
          <p:cNvPr id="18" name="Google Shape;18;p41"/>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Slide Judul">
  <p:cSld name="34_Slide Judul">
    <p:spTree>
      <p:nvGrpSpPr>
        <p:cNvPr id="19" name="Shape 19"/>
        <p:cNvGrpSpPr/>
        <p:nvPr/>
      </p:nvGrpSpPr>
      <p:grpSpPr>
        <a:xfrm>
          <a:off x="0" y="0"/>
          <a:ext cx="0" cy="0"/>
          <a:chOff x="0" y="0"/>
          <a:chExt cx="0" cy="0"/>
        </a:xfrm>
      </p:grpSpPr>
      <p:sp>
        <p:nvSpPr>
          <p:cNvPr id="20" name="Google Shape;20;p42"/>
          <p:cNvSpPr/>
          <p:nvPr/>
        </p:nvSpPr>
        <p:spPr>
          <a:xfrm>
            <a:off x="0" y="0"/>
            <a:ext cx="6096000" cy="6858000"/>
          </a:xfrm>
          <a:prstGeom prst="rect">
            <a:avLst/>
          </a:prstGeom>
          <a:solidFill>
            <a:srgbClr val="FBFBF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 name="Google Shape;21;p42"/>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5_Slide Judul">
  <p:cSld name="35_Slide Judul">
    <p:spTree>
      <p:nvGrpSpPr>
        <p:cNvPr id="22" name="Shape 22"/>
        <p:cNvGrpSpPr/>
        <p:nvPr/>
      </p:nvGrpSpPr>
      <p:grpSpPr>
        <a:xfrm>
          <a:off x="0" y="0"/>
          <a:ext cx="0" cy="0"/>
          <a:chOff x="0" y="0"/>
          <a:chExt cx="0" cy="0"/>
        </a:xfrm>
      </p:grpSpPr>
      <p:sp>
        <p:nvSpPr>
          <p:cNvPr id="23" name="Google Shape;23;p43"/>
          <p:cNvSpPr/>
          <p:nvPr/>
        </p:nvSpPr>
        <p:spPr>
          <a:xfrm>
            <a:off x="0" y="1476"/>
            <a:ext cx="12192000" cy="6856524"/>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 name="Google Shape;24;p43"/>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lide Judul">
  <p:cSld name="2_Slide Judul">
    <p:spTree>
      <p:nvGrpSpPr>
        <p:cNvPr id="25" name="Shape 25"/>
        <p:cNvGrpSpPr/>
        <p:nvPr/>
      </p:nvGrpSpPr>
      <p:grpSpPr>
        <a:xfrm>
          <a:off x="0" y="0"/>
          <a:ext cx="0" cy="0"/>
          <a:chOff x="0" y="0"/>
          <a:chExt cx="0" cy="0"/>
        </a:xfrm>
      </p:grpSpPr>
      <p:sp>
        <p:nvSpPr>
          <p:cNvPr id="26" name="Google Shape;26;p44"/>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lide Judul">
  <p:cSld name="1_Slide Judul">
    <p:spTree>
      <p:nvGrpSpPr>
        <p:cNvPr id="27" name="Shape 27"/>
        <p:cNvGrpSpPr/>
        <p:nvPr/>
      </p:nvGrpSpPr>
      <p:grpSpPr>
        <a:xfrm>
          <a:off x="0" y="0"/>
          <a:ext cx="0" cy="0"/>
          <a:chOff x="0" y="0"/>
          <a:chExt cx="0" cy="0"/>
        </a:xfrm>
      </p:grpSpPr>
      <p:sp>
        <p:nvSpPr>
          <p:cNvPr id="28" name="Google Shape;28;p45"/>
          <p:cNvSpPr/>
          <p:nvPr>
            <p:ph idx="2" type="pic"/>
          </p:nvPr>
        </p:nvSpPr>
        <p:spPr>
          <a:xfrm>
            <a:off x="0" y="0"/>
            <a:ext cx="12192000" cy="6858000"/>
          </a:xfrm>
          <a:prstGeom prst="rect">
            <a:avLst/>
          </a:prstGeom>
          <a:solidFill>
            <a:schemeClr val="lt1"/>
          </a:solid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9" name="Google Shape;29;p45"/>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Slide Judul">
  <p:cSld name="9_Slide Judul">
    <p:spTree>
      <p:nvGrpSpPr>
        <p:cNvPr id="30" name="Shape 30"/>
        <p:cNvGrpSpPr/>
        <p:nvPr/>
      </p:nvGrpSpPr>
      <p:grpSpPr>
        <a:xfrm>
          <a:off x="0" y="0"/>
          <a:ext cx="0" cy="0"/>
          <a:chOff x="0" y="0"/>
          <a:chExt cx="0" cy="0"/>
        </a:xfrm>
      </p:grpSpPr>
      <p:sp>
        <p:nvSpPr>
          <p:cNvPr id="31" name="Google Shape;31;p46"/>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lvl1pPr lvl="0">
              <a:buNone/>
              <a:defRPr sz="1300">
                <a:solidFill>
                  <a:schemeClr val="dk1"/>
                </a:solidFill>
                <a:latin typeface="Calibri"/>
                <a:ea typeface="Calibri"/>
                <a:cs typeface="Calibri"/>
                <a:sym typeface="Calibri"/>
              </a:defRPr>
            </a:lvl1pPr>
            <a:lvl2pPr lvl="1">
              <a:buNone/>
              <a:defRPr sz="1300">
                <a:solidFill>
                  <a:schemeClr val="dk1"/>
                </a:solidFill>
                <a:latin typeface="Calibri"/>
                <a:ea typeface="Calibri"/>
                <a:cs typeface="Calibri"/>
                <a:sym typeface="Calibri"/>
              </a:defRPr>
            </a:lvl2pPr>
            <a:lvl3pPr lvl="2">
              <a:buNone/>
              <a:defRPr sz="1300">
                <a:solidFill>
                  <a:schemeClr val="dk1"/>
                </a:solidFill>
                <a:latin typeface="Calibri"/>
                <a:ea typeface="Calibri"/>
                <a:cs typeface="Calibri"/>
                <a:sym typeface="Calibri"/>
              </a:defRPr>
            </a:lvl3pPr>
            <a:lvl4pPr lvl="3">
              <a:buNone/>
              <a:defRPr sz="1300">
                <a:solidFill>
                  <a:schemeClr val="dk1"/>
                </a:solidFill>
                <a:latin typeface="Calibri"/>
                <a:ea typeface="Calibri"/>
                <a:cs typeface="Calibri"/>
                <a:sym typeface="Calibri"/>
              </a:defRPr>
            </a:lvl4pPr>
            <a:lvl5pPr lvl="4">
              <a:buNone/>
              <a:defRPr sz="1300">
                <a:solidFill>
                  <a:schemeClr val="dk1"/>
                </a:solidFill>
                <a:latin typeface="Calibri"/>
                <a:ea typeface="Calibri"/>
                <a:cs typeface="Calibri"/>
                <a:sym typeface="Calibri"/>
              </a:defRPr>
            </a:lvl5pPr>
            <a:lvl6pPr lvl="5">
              <a:buNone/>
              <a:defRPr sz="1300">
                <a:solidFill>
                  <a:schemeClr val="dk1"/>
                </a:solidFill>
                <a:latin typeface="Calibri"/>
                <a:ea typeface="Calibri"/>
                <a:cs typeface="Calibri"/>
                <a:sym typeface="Calibri"/>
              </a:defRPr>
            </a:lvl6pPr>
            <a:lvl7pPr lvl="6">
              <a:buNone/>
              <a:defRPr sz="1300">
                <a:solidFill>
                  <a:schemeClr val="dk1"/>
                </a:solidFill>
                <a:latin typeface="Calibri"/>
                <a:ea typeface="Calibri"/>
                <a:cs typeface="Calibri"/>
                <a:sym typeface="Calibri"/>
              </a:defRPr>
            </a:lvl7pPr>
            <a:lvl8pPr lvl="7">
              <a:buNone/>
              <a:defRPr sz="1300">
                <a:solidFill>
                  <a:schemeClr val="dk1"/>
                </a:solidFill>
                <a:latin typeface="Calibri"/>
                <a:ea typeface="Calibri"/>
                <a:cs typeface="Calibri"/>
                <a:sym typeface="Calibri"/>
              </a:defRPr>
            </a:lvl8pPr>
            <a:lvl9pPr lvl="8">
              <a:buNone/>
              <a:defRPr sz="13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38" Type="http://schemas.openxmlformats.org/officeDocument/2006/relationships/theme" Target="../theme/theme1.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3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37"/>
          <p:cNvSpPr txBox="1"/>
          <p:nvPr>
            <p:ph idx="12" type="sldNum"/>
          </p:nvPr>
        </p:nvSpPr>
        <p:spPr>
          <a:xfrm>
            <a:off x="8957925" y="6253175"/>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u="none" cap="none" strike="noStrike">
                <a:solidFill>
                  <a:srgbClr val="888888"/>
                </a:solidFill>
                <a:latin typeface="Montserrat Medium"/>
                <a:ea typeface="Montserrat Medium"/>
                <a:cs typeface="Montserrat Medium"/>
                <a:sym typeface="Montserrat Medium"/>
              </a:defRPr>
            </a:lvl1pPr>
            <a:lvl2pPr indent="0" lvl="1" marL="0" marR="0" rtl="0" algn="r">
              <a:spcBef>
                <a:spcPts val="0"/>
              </a:spcBef>
              <a:buNone/>
              <a:defRPr i="0" u="none" cap="none" strike="noStrike">
                <a:solidFill>
                  <a:srgbClr val="888888"/>
                </a:solidFill>
                <a:latin typeface="Montserrat Medium"/>
                <a:ea typeface="Montserrat Medium"/>
                <a:cs typeface="Montserrat Medium"/>
                <a:sym typeface="Montserrat Medium"/>
              </a:defRPr>
            </a:lvl2pPr>
            <a:lvl3pPr indent="0" lvl="2" marL="0" marR="0" rtl="0" algn="r">
              <a:spcBef>
                <a:spcPts val="0"/>
              </a:spcBef>
              <a:buNone/>
              <a:defRPr i="0" u="none" cap="none" strike="noStrike">
                <a:solidFill>
                  <a:srgbClr val="888888"/>
                </a:solidFill>
                <a:latin typeface="Montserrat Medium"/>
                <a:ea typeface="Montserrat Medium"/>
                <a:cs typeface="Montserrat Medium"/>
                <a:sym typeface="Montserrat Medium"/>
              </a:defRPr>
            </a:lvl3pPr>
            <a:lvl4pPr indent="0" lvl="3" marL="0" marR="0" rtl="0" algn="r">
              <a:spcBef>
                <a:spcPts val="0"/>
              </a:spcBef>
              <a:buNone/>
              <a:defRPr i="0" u="none" cap="none" strike="noStrike">
                <a:solidFill>
                  <a:srgbClr val="888888"/>
                </a:solidFill>
                <a:latin typeface="Montserrat Medium"/>
                <a:ea typeface="Montserrat Medium"/>
                <a:cs typeface="Montserrat Medium"/>
                <a:sym typeface="Montserrat Medium"/>
              </a:defRPr>
            </a:lvl4pPr>
            <a:lvl5pPr indent="0" lvl="4" marL="0" marR="0" rtl="0" algn="r">
              <a:spcBef>
                <a:spcPts val="0"/>
              </a:spcBef>
              <a:buNone/>
              <a:defRPr i="0" u="none" cap="none" strike="noStrike">
                <a:solidFill>
                  <a:srgbClr val="888888"/>
                </a:solidFill>
                <a:latin typeface="Montserrat Medium"/>
                <a:ea typeface="Montserrat Medium"/>
                <a:cs typeface="Montserrat Medium"/>
                <a:sym typeface="Montserrat Medium"/>
              </a:defRPr>
            </a:lvl5pPr>
            <a:lvl6pPr indent="0" lvl="5" marL="0" marR="0" rtl="0" algn="r">
              <a:spcBef>
                <a:spcPts val="0"/>
              </a:spcBef>
              <a:buNone/>
              <a:defRPr i="0" u="none" cap="none" strike="noStrike">
                <a:solidFill>
                  <a:srgbClr val="888888"/>
                </a:solidFill>
                <a:latin typeface="Montserrat Medium"/>
                <a:ea typeface="Montserrat Medium"/>
                <a:cs typeface="Montserrat Medium"/>
                <a:sym typeface="Montserrat Medium"/>
              </a:defRPr>
            </a:lvl6pPr>
            <a:lvl7pPr indent="0" lvl="6" marL="0" marR="0" rtl="0" algn="r">
              <a:spcBef>
                <a:spcPts val="0"/>
              </a:spcBef>
              <a:buNone/>
              <a:defRPr i="0" u="none" cap="none" strike="noStrike">
                <a:solidFill>
                  <a:srgbClr val="888888"/>
                </a:solidFill>
                <a:latin typeface="Montserrat Medium"/>
                <a:ea typeface="Montserrat Medium"/>
                <a:cs typeface="Montserrat Medium"/>
                <a:sym typeface="Montserrat Medium"/>
              </a:defRPr>
            </a:lvl7pPr>
            <a:lvl8pPr indent="0" lvl="7" marL="0" marR="0" rtl="0" algn="r">
              <a:spcBef>
                <a:spcPts val="0"/>
              </a:spcBef>
              <a:buNone/>
              <a:defRPr i="0" u="none" cap="none" strike="noStrike">
                <a:solidFill>
                  <a:srgbClr val="888888"/>
                </a:solidFill>
                <a:latin typeface="Montserrat Medium"/>
                <a:ea typeface="Montserrat Medium"/>
                <a:cs typeface="Montserrat Medium"/>
                <a:sym typeface="Montserrat Medium"/>
              </a:defRPr>
            </a:lvl8pPr>
            <a:lvl9pPr indent="0" lvl="8" marL="0" marR="0" rtl="0" algn="r">
              <a:spcBef>
                <a:spcPts val="0"/>
              </a:spcBef>
              <a:buNone/>
              <a:defRPr i="0" u="none" cap="none" strike="noStrike">
                <a:solidFill>
                  <a:srgbClr val="888888"/>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ID"/>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6.png"/><Relationship Id="rId4" Type="http://schemas.openxmlformats.org/officeDocument/2006/relationships/image" Target="../media/image5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45.jpg"/><Relationship Id="rId5" Type="http://schemas.openxmlformats.org/officeDocument/2006/relationships/image" Target="../media/image2.jpg"/><Relationship Id="rId6" Type="http://schemas.openxmlformats.org/officeDocument/2006/relationships/image" Target="../media/image4.jpg"/><Relationship Id="rId7" Type="http://schemas.openxmlformats.org/officeDocument/2006/relationships/image" Target="../media/image3.jpg"/><Relationship Id="rId8" Type="http://schemas.openxmlformats.org/officeDocument/2006/relationships/image" Target="../media/image5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6.png"/><Relationship Id="rId6"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7.jpg"/><Relationship Id="rId4" Type="http://schemas.openxmlformats.org/officeDocument/2006/relationships/image" Target="../media/image46.jpg"/><Relationship Id="rId5" Type="http://schemas.openxmlformats.org/officeDocument/2006/relationships/image" Target="../media/image2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3.jp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5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7.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8.jpg"/><Relationship Id="rId4" Type="http://schemas.openxmlformats.org/officeDocument/2006/relationships/image" Target="../media/image29.jpg"/><Relationship Id="rId5" Type="http://schemas.openxmlformats.org/officeDocument/2006/relationships/image" Target="../media/image3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4.jpg"/><Relationship Id="rId4" Type="http://schemas.openxmlformats.org/officeDocument/2006/relationships/image" Target="../media/image33.jpg"/><Relationship Id="rId5" Type="http://schemas.openxmlformats.org/officeDocument/2006/relationships/image" Target="../media/image36.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38.png"/><Relationship Id="rId4" Type="http://schemas.openxmlformats.org/officeDocument/2006/relationships/image" Target="../media/image40.png"/><Relationship Id="rId5" Type="http://schemas.openxmlformats.org/officeDocument/2006/relationships/image" Target="../media/image41.png"/><Relationship Id="rId6" Type="http://schemas.openxmlformats.org/officeDocument/2006/relationships/image" Target="../media/image1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42.png"/><Relationship Id="rId4" Type="http://schemas.openxmlformats.org/officeDocument/2006/relationships/image" Target="../media/image43.png"/><Relationship Id="rId5" Type="http://schemas.openxmlformats.org/officeDocument/2006/relationships/image" Target="../media/image44.png"/><Relationship Id="rId6" Type="http://schemas.openxmlformats.org/officeDocument/2006/relationships/image" Target="../media/image1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1.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1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11.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1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1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11.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1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11.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1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11.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11.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1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5.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11.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11.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11.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11.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11.jpg"/><Relationship Id="rId4" Type="http://schemas.openxmlformats.org/officeDocument/2006/relationships/image" Target="../media/image4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11.jpg"/><Relationship Id="rId4" Type="http://schemas.openxmlformats.org/officeDocument/2006/relationships/image" Target="../media/image2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6.xml"/><Relationship Id="rId3" Type="http://schemas.openxmlformats.org/officeDocument/2006/relationships/image" Target="../media/image11.jpg"/><Relationship Id="rId4" Type="http://schemas.openxmlformats.org/officeDocument/2006/relationships/image" Target="../media/image4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50.png"/><Relationship Id="rId4" Type="http://schemas.openxmlformats.org/officeDocument/2006/relationships/image" Target="../media/image11.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2.png"/><Relationship Id="rId6" Type="http://schemas.openxmlformats.org/officeDocument/2006/relationships/image" Target="../media/image5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 Id="rId3" Type="http://schemas.openxmlformats.org/officeDocument/2006/relationships/image" Target="../media/image43.png"/><Relationship Id="rId4" Type="http://schemas.openxmlformats.org/officeDocument/2006/relationships/image" Target="../media/image51.png"/><Relationship Id="rId5" Type="http://schemas.openxmlformats.org/officeDocument/2006/relationships/image" Target="../media/image41.png"/><Relationship Id="rId6" Type="http://schemas.openxmlformats.org/officeDocument/2006/relationships/image" Target="../media/image40.png"/><Relationship Id="rId7" Type="http://schemas.openxmlformats.org/officeDocument/2006/relationships/image" Target="../media/image5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 Id="rId3" Type="http://schemas.openxmlformats.org/officeDocument/2006/relationships/chart" Target="../charts/chart1.xml"/><Relationship Id="rId4" Type="http://schemas.openxmlformats.org/officeDocument/2006/relationships/image" Target="../media/image11.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 Id="rId3" Type="http://schemas.openxmlformats.org/officeDocument/2006/relationships/chart" Target="../charts/chart2.xml"/><Relationship Id="rId4" Type="http://schemas.openxmlformats.org/officeDocument/2006/relationships/image" Target="../media/image11.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 Id="rId3" Type="http://schemas.openxmlformats.org/officeDocument/2006/relationships/image" Target="../media/image11.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 Id="rId3" Type="http://schemas.openxmlformats.org/officeDocument/2006/relationships/image" Target="../media/image11.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 Id="rId3" Type="http://schemas.openxmlformats.org/officeDocument/2006/relationships/image" Target="../media/image11.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
          <p:cNvPicPr preferRelativeResize="0"/>
          <p:nvPr/>
        </p:nvPicPr>
        <p:blipFill rotWithShape="1">
          <a:blip r:embed="rId3">
            <a:alphaModFix/>
          </a:blip>
          <a:srcRect b="19980" l="0" r="0" t="0"/>
          <a:stretch/>
        </p:blipFill>
        <p:spPr>
          <a:xfrm>
            <a:off x="-25" y="-25"/>
            <a:ext cx="12192029" cy="6857998"/>
          </a:xfrm>
          <a:prstGeom prst="rect">
            <a:avLst/>
          </a:prstGeom>
          <a:noFill/>
          <a:ln>
            <a:noFill/>
          </a:ln>
        </p:spPr>
      </p:pic>
      <p:sp>
        <p:nvSpPr>
          <p:cNvPr id="93" name="Google Shape;93;p1"/>
          <p:cNvSpPr txBox="1"/>
          <p:nvPr/>
        </p:nvSpPr>
        <p:spPr>
          <a:xfrm>
            <a:off x="2669703" y="2175758"/>
            <a:ext cx="6852600" cy="1569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ID" sz="5400">
                <a:solidFill>
                  <a:schemeClr val="lt1"/>
                </a:solidFill>
                <a:latin typeface="Montserrat SemiBold"/>
                <a:ea typeface="Montserrat SemiBold"/>
                <a:cs typeface="Montserrat SemiBold"/>
                <a:sym typeface="Montserrat SemiBold"/>
              </a:rPr>
              <a:t>Teoria Matemática da Administração</a:t>
            </a:r>
            <a:endParaRPr sz="5400">
              <a:solidFill>
                <a:schemeClr val="lt1"/>
              </a:solidFill>
              <a:latin typeface="Montserrat SemiBold"/>
              <a:ea typeface="Montserrat SemiBold"/>
              <a:cs typeface="Montserrat SemiBold"/>
              <a:sym typeface="Montserrat SemiBold"/>
            </a:endParaRPr>
          </a:p>
        </p:txBody>
      </p:sp>
      <p:cxnSp>
        <p:nvCxnSpPr>
          <p:cNvPr id="94" name="Google Shape;94;p1"/>
          <p:cNvCxnSpPr/>
          <p:nvPr/>
        </p:nvCxnSpPr>
        <p:spPr>
          <a:xfrm>
            <a:off x="9296400" y="5905499"/>
            <a:ext cx="1943100" cy="0"/>
          </a:xfrm>
          <a:prstGeom prst="straightConnector1">
            <a:avLst/>
          </a:prstGeom>
          <a:noFill/>
          <a:ln cap="flat" cmpd="sng" w="28575">
            <a:solidFill>
              <a:srgbClr val="FFDF1D"/>
            </a:solidFill>
            <a:prstDash val="solid"/>
            <a:miter lim="800000"/>
            <a:headEnd len="sm" w="sm" type="none"/>
            <a:tailEnd len="sm" w="sm" type="none"/>
          </a:ln>
        </p:spPr>
      </p:cxnSp>
      <p:sp>
        <p:nvSpPr>
          <p:cNvPr id="95" name="Google Shape;95;p1"/>
          <p:cNvSpPr txBox="1"/>
          <p:nvPr/>
        </p:nvSpPr>
        <p:spPr>
          <a:xfrm>
            <a:off x="952500" y="5751600"/>
            <a:ext cx="6852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a:solidFill>
                  <a:schemeClr val="lt1"/>
                </a:solidFill>
                <a:latin typeface="Open Sans"/>
                <a:ea typeface="Open Sans"/>
                <a:cs typeface="Open Sans"/>
                <a:sym typeface="Open Sans"/>
              </a:rPr>
              <a:t>Professor: Dr. Gilton José Ferreira da Silva</a:t>
            </a:r>
            <a:endParaRPr sz="1400">
              <a:solidFill>
                <a:schemeClr val="lt1"/>
              </a:solidFill>
              <a:latin typeface="Open Sans"/>
              <a:ea typeface="Open Sans"/>
              <a:cs typeface="Open Sans"/>
              <a:sym typeface="Open Sans"/>
            </a:endParaRPr>
          </a:p>
        </p:txBody>
      </p:sp>
      <p:sp>
        <p:nvSpPr>
          <p:cNvPr id="96" name="Google Shape;96;p1"/>
          <p:cNvSpPr txBox="1"/>
          <p:nvPr/>
        </p:nvSpPr>
        <p:spPr>
          <a:xfrm>
            <a:off x="9522300" y="570011"/>
            <a:ext cx="1771800" cy="3078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ID">
                <a:solidFill>
                  <a:schemeClr val="lt1"/>
                </a:solidFill>
                <a:latin typeface="Open Sans"/>
                <a:ea typeface="Open Sans"/>
                <a:cs typeface="Open Sans"/>
                <a:sym typeface="Open Sans"/>
              </a:rPr>
              <a:t>Grupo 4: Antonio, José Luiz, Alef, Osanyo e Vinícius</a:t>
            </a:r>
            <a:endParaRPr sz="1400">
              <a:solidFill>
                <a:schemeClr val="lt1"/>
              </a:solidFill>
              <a:latin typeface="Open Sans"/>
              <a:ea typeface="Open Sans"/>
              <a:cs typeface="Open Sans"/>
              <a:sym typeface="Open Sans"/>
            </a:endParaRPr>
          </a:p>
        </p:txBody>
      </p:sp>
      <p:cxnSp>
        <p:nvCxnSpPr>
          <p:cNvPr id="97" name="Google Shape;97;p1"/>
          <p:cNvCxnSpPr/>
          <p:nvPr/>
        </p:nvCxnSpPr>
        <p:spPr>
          <a:xfrm>
            <a:off x="952500" y="952498"/>
            <a:ext cx="1943100" cy="0"/>
          </a:xfrm>
          <a:prstGeom prst="straightConnector1">
            <a:avLst/>
          </a:prstGeom>
          <a:noFill/>
          <a:ln cap="flat" cmpd="sng" w="28575">
            <a:solidFill>
              <a:srgbClr val="FFDF1D"/>
            </a:solidFill>
            <a:prstDash val="solid"/>
            <a:miter lim="800000"/>
            <a:headEnd len="sm" w="sm" type="none"/>
            <a:tailEnd len="sm" w="sm" type="none"/>
          </a:ln>
        </p:spPr>
      </p:cxnSp>
      <p:sp>
        <p:nvSpPr>
          <p:cNvPr id="98" name="Google Shape;98;p1"/>
          <p:cNvSpPr txBox="1"/>
          <p:nvPr/>
        </p:nvSpPr>
        <p:spPr>
          <a:xfrm>
            <a:off x="3802180" y="4006118"/>
            <a:ext cx="45876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ID" sz="1700">
                <a:solidFill>
                  <a:schemeClr val="lt1"/>
                </a:solidFill>
                <a:latin typeface="Open Sans"/>
                <a:ea typeface="Open Sans"/>
                <a:cs typeface="Open Sans"/>
                <a:sym typeface="Open Sans"/>
              </a:rPr>
              <a:t>Visão da influência da matemática na administração e no processo decisório.</a:t>
            </a:r>
            <a:endParaRPr sz="1700">
              <a:solidFill>
                <a:schemeClr val="lt1"/>
              </a:solidFill>
              <a:latin typeface="Open Sans"/>
              <a:ea typeface="Open Sans"/>
              <a:cs typeface="Open Sans"/>
              <a:sym typeface="Open Sans"/>
            </a:endParaRPr>
          </a:p>
        </p:txBody>
      </p:sp>
      <p:sp>
        <p:nvSpPr>
          <p:cNvPr id="99" name="Google Shape;99;p1"/>
          <p:cNvSpPr txBox="1"/>
          <p:nvPr>
            <p:ph idx="12" type="sldNum"/>
          </p:nvPr>
        </p:nvSpPr>
        <p:spPr>
          <a:xfrm>
            <a:off x="8982075" y="57229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solidFill>
                  <a:srgbClr val="FFFFFF"/>
                </a:solidFill>
              </a:rPr>
              <a:t>‹#›</a:t>
            </a:fld>
            <a:endParaRPr>
              <a:solidFill>
                <a:srgbClr val="FFFFFF"/>
              </a:solidFill>
            </a:endParaRPr>
          </a:p>
        </p:txBody>
      </p:sp>
      <p:pic>
        <p:nvPicPr>
          <p:cNvPr id="100" name="Google Shape;100;p1"/>
          <p:cNvPicPr preferRelativeResize="0"/>
          <p:nvPr/>
        </p:nvPicPr>
        <p:blipFill>
          <a:blip r:embed="rId4">
            <a:alphaModFix/>
          </a:blip>
          <a:stretch>
            <a:fillRect/>
          </a:stretch>
        </p:blipFill>
        <p:spPr>
          <a:xfrm>
            <a:off x="7274400" y="404475"/>
            <a:ext cx="1943100" cy="866340"/>
          </a:xfrm>
          <a:prstGeom prst="rect">
            <a:avLst/>
          </a:prstGeom>
          <a:noFill/>
          <a:ln>
            <a:noFill/>
          </a:ln>
        </p:spPr>
      </p:pic>
      <p:cxnSp>
        <p:nvCxnSpPr>
          <p:cNvPr id="101" name="Google Shape;101;p1"/>
          <p:cNvCxnSpPr/>
          <p:nvPr/>
        </p:nvCxnSpPr>
        <p:spPr>
          <a:xfrm>
            <a:off x="9467250" y="558725"/>
            <a:ext cx="9900" cy="733500"/>
          </a:xfrm>
          <a:prstGeom prst="straightConnector1">
            <a:avLst/>
          </a:prstGeom>
          <a:noFill/>
          <a:ln cap="flat" cmpd="sng" w="28575">
            <a:solidFill>
              <a:srgbClr val="FFFFFF"/>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af73d7ab1a_2_74"/>
          <p:cNvSpPr/>
          <p:nvPr/>
        </p:nvSpPr>
        <p:spPr>
          <a:xfrm>
            <a:off x="0" y="2183875"/>
            <a:ext cx="12192000" cy="29949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6" name="Google Shape;216;gaf73d7ab1a_2_74"/>
          <p:cNvSpPr txBox="1"/>
          <p:nvPr/>
        </p:nvSpPr>
        <p:spPr>
          <a:xfrm>
            <a:off x="952491" y="876292"/>
            <a:ext cx="32766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Teoria dos Grafos</a:t>
            </a:r>
            <a:endParaRPr sz="3700">
              <a:solidFill>
                <a:srgbClr val="3A3838"/>
              </a:solidFill>
              <a:latin typeface="Montserrat SemiBold"/>
              <a:ea typeface="Montserrat SemiBold"/>
              <a:cs typeface="Montserrat SemiBold"/>
              <a:sym typeface="Montserrat SemiBold"/>
            </a:endParaRPr>
          </a:p>
        </p:txBody>
      </p:sp>
      <p:sp>
        <p:nvSpPr>
          <p:cNvPr id="217" name="Google Shape;217;gaf73d7ab1a_2_74"/>
          <p:cNvSpPr txBox="1"/>
          <p:nvPr/>
        </p:nvSpPr>
        <p:spPr>
          <a:xfrm>
            <a:off x="949019" y="2799578"/>
            <a:ext cx="5147100" cy="24903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Se baseia em redes e diagramas de flechas para várias finalidades, que identifica o caminho crítico estabelecendo uma relação direta entre os fatores de tempo e custo buscando um "ótimo econômico".</a:t>
            </a:r>
            <a:endParaRPr sz="1250">
              <a:solidFill>
                <a:srgbClr val="757070"/>
              </a:solidFill>
              <a:latin typeface="Montserrat Medium"/>
              <a:ea typeface="Montserrat Medium"/>
              <a:cs typeface="Montserrat Medium"/>
              <a:sym typeface="Montserrat Medium"/>
            </a:endParaRPr>
          </a:p>
        </p:txBody>
      </p:sp>
      <p:pic>
        <p:nvPicPr>
          <p:cNvPr id="218" name="Google Shape;218;gaf73d7ab1a_2_74"/>
          <p:cNvPicPr preferRelativeResize="0"/>
          <p:nvPr/>
        </p:nvPicPr>
        <p:blipFill rotWithShape="1">
          <a:blip r:embed="rId3">
            <a:alphaModFix/>
          </a:blip>
          <a:srcRect b="0" l="29901" r="29901" t="0"/>
          <a:stretch/>
        </p:blipFill>
        <p:spPr>
          <a:xfrm>
            <a:off x="7055430" y="952492"/>
            <a:ext cx="4184078" cy="4953015"/>
          </a:xfrm>
          <a:prstGeom prst="rect">
            <a:avLst/>
          </a:prstGeom>
          <a:noFill/>
          <a:ln>
            <a:noFill/>
          </a:ln>
        </p:spPr>
      </p:pic>
      <p:sp>
        <p:nvSpPr>
          <p:cNvPr id="219" name="Google Shape;219;gaf73d7ab1a_2_74"/>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b030c373fd_2_6"/>
          <p:cNvSpPr/>
          <p:nvPr/>
        </p:nvSpPr>
        <p:spPr>
          <a:xfrm>
            <a:off x="0" y="2358400"/>
            <a:ext cx="12192000" cy="29949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5" name="Google Shape;225;gb030c373fd_2_6"/>
          <p:cNvSpPr txBox="1"/>
          <p:nvPr/>
        </p:nvSpPr>
        <p:spPr>
          <a:xfrm>
            <a:off x="952491" y="419092"/>
            <a:ext cx="32766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Teoria dos Grafos</a:t>
            </a:r>
            <a:endParaRPr sz="3700">
              <a:solidFill>
                <a:srgbClr val="3A3838"/>
              </a:solidFill>
              <a:latin typeface="Montserrat SemiBold"/>
              <a:ea typeface="Montserrat SemiBold"/>
              <a:cs typeface="Montserrat SemiBold"/>
              <a:sym typeface="Montserrat SemiBold"/>
            </a:endParaRPr>
          </a:p>
        </p:txBody>
      </p:sp>
      <p:pic>
        <p:nvPicPr>
          <p:cNvPr id="226" name="Google Shape;226;gb030c373fd_2_6"/>
          <p:cNvPicPr preferRelativeResize="0"/>
          <p:nvPr/>
        </p:nvPicPr>
        <p:blipFill rotWithShape="1">
          <a:blip r:embed="rId3">
            <a:alphaModFix/>
          </a:blip>
          <a:srcRect b="109" l="0" r="0" t="109"/>
          <a:stretch/>
        </p:blipFill>
        <p:spPr>
          <a:xfrm>
            <a:off x="767125" y="2020140"/>
            <a:ext cx="6858001" cy="3671423"/>
          </a:xfrm>
          <a:prstGeom prst="rect">
            <a:avLst/>
          </a:prstGeom>
          <a:noFill/>
          <a:ln>
            <a:noFill/>
          </a:ln>
        </p:spPr>
      </p:pic>
      <p:sp>
        <p:nvSpPr>
          <p:cNvPr id="227" name="Google Shape;227;gb030c373fd_2_6"/>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pic>
        <p:nvPicPr>
          <p:cNvPr id="228" name="Google Shape;228;gb030c373fd_2_6"/>
          <p:cNvPicPr preferRelativeResize="0"/>
          <p:nvPr/>
        </p:nvPicPr>
        <p:blipFill>
          <a:blip r:embed="rId4">
            <a:alphaModFix/>
          </a:blip>
          <a:stretch>
            <a:fillRect/>
          </a:stretch>
        </p:blipFill>
        <p:spPr>
          <a:xfrm>
            <a:off x="8519101" y="1865726"/>
            <a:ext cx="2547475" cy="3816175"/>
          </a:xfrm>
          <a:prstGeom prst="rect">
            <a:avLst/>
          </a:prstGeom>
          <a:noFill/>
          <a:ln>
            <a:noFill/>
          </a:ln>
        </p:spPr>
      </p:pic>
      <p:sp>
        <p:nvSpPr>
          <p:cNvPr id="229" name="Google Shape;229;gb030c373fd_2_6"/>
          <p:cNvSpPr txBox="1"/>
          <p:nvPr/>
        </p:nvSpPr>
        <p:spPr>
          <a:xfrm>
            <a:off x="767125" y="5702825"/>
            <a:ext cx="68580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D">
                <a:latin typeface="Calibri"/>
                <a:ea typeface="Calibri"/>
                <a:cs typeface="Calibri"/>
                <a:sym typeface="Calibri"/>
              </a:rPr>
              <a:t>https://www.ime.usp.br/~rvicente/PERT_CPM.pdf</a:t>
            </a:r>
            <a:endParaRPr>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ga5b6c490e6_4_0"/>
          <p:cNvSpPr/>
          <p:nvPr/>
        </p:nvSpPr>
        <p:spPr>
          <a:xfrm>
            <a:off x="0" y="2183877"/>
            <a:ext cx="7055400" cy="28206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5" name="Google Shape;235;ga5b6c490e6_4_0"/>
          <p:cNvSpPr txBox="1"/>
          <p:nvPr/>
        </p:nvSpPr>
        <p:spPr>
          <a:xfrm>
            <a:off x="952501" y="952500"/>
            <a:ext cx="37032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Programação Linear</a:t>
            </a:r>
            <a:endParaRPr sz="3700">
              <a:solidFill>
                <a:srgbClr val="3A3838"/>
              </a:solidFill>
              <a:latin typeface="Montserrat SemiBold"/>
              <a:ea typeface="Montserrat SemiBold"/>
              <a:cs typeface="Montserrat SemiBold"/>
              <a:sym typeface="Montserrat SemiBold"/>
            </a:endParaRPr>
          </a:p>
        </p:txBody>
      </p:sp>
      <p:sp>
        <p:nvSpPr>
          <p:cNvPr id="236" name="Google Shape;236;ga5b6c490e6_4_0"/>
          <p:cNvSpPr txBox="1"/>
          <p:nvPr/>
        </p:nvSpPr>
        <p:spPr>
          <a:xfrm>
            <a:off x="949019" y="2647178"/>
            <a:ext cx="5147100" cy="24903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É uma técnica matemática que permite analisar os recursos de produção no sentido de maximizar o lucro e minimizar o custo. É uma técnica de solução de problemas que requer a definição dos valores das variáveis envolvidas na decisão para otimizar um objetivo a ser alcançado dentro de um conjunto de limitações ou restrições.</a:t>
            </a:r>
            <a:endParaRPr sz="1250">
              <a:solidFill>
                <a:srgbClr val="757070"/>
              </a:solidFill>
              <a:latin typeface="Montserrat Medium"/>
              <a:ea typeface="Montserrat Medium"/>
              <a:cs typeface="Montserrat Medium"/>
              <a:sym typeface="Montserrat Medium"/>
            </a:endParaRPr>
          </a:p>
        </p:txBody>
      </p:sp>
      <p:pic>
        <p:nvPicPr>
          <p:cNvPr id="237" name="Google Shape;237;ga5b6c490e6_4_0"/>
          <p:cNvPicPr preferRelativeResize="0"/>
          <p:nvPr/>
        </p:nvPicPr>
        <p:blipFill rotWithShape="1">
          <a:blip r:embed="rId3">
            <a:alphaModFix/>
          </a:blip>
          <a:srcRect b="0" l="38357" r="5695" t="0"/>
          <a:stretch/>
        </p:blipFill>
        <p:spPr>
          <a:xfrm>
            <a:off x="7055430" y="952492"/>
            <a:ext cx="4184079" cy="4953011"/>
          </a:xfrm>
          <a:prstGeom prst="rect">
            <a:avLst/>
          </a:prstGeom>
          <a:noFill/>
          <a:ln>
            <a:noFill/>
          </a:ln>
        </p:spPr>
      </p:pic>
      <p:sp>
        <p:nvSpPr>
          <p:cNvPr id="238" name="Google Shape;238;ga5b6c490e6_4_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a5b6c490e6_4_10"/>
          <p:cNvSpPr/>
          <p:nvPr/>
        </p:nvSpPr>
        <p:spPr>
          <a:xfrm>
            <a:off x="0" y="0"/>
            <a:ext cx="9525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4" name="Google Shape;244;ga5b6c490e6_4_10"/>
          <p:cNvSpPr txBox="1"/>
          <p:nvPr/>
        </p:nvSpPr>
        <p:spPr>
          <a:xfrm>
            <a:off x="6771921" y="2426275"/>
            <a:ext cx="4393200" cy="793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450">
                <a:solidFill>
                  <a:srgbClr val="757070"/>
                </a:solidFill>
                <a:latin typeface="Montserrat Medium"/>
                <a:ea typeface="Montserrat Medium"/>
                <a:cs typeface="Montserrat Medium"/>
                <a:sym typeface="Montserrat Medium"/>
              </a:rPr>
              <a:t>1 – Busca a </a:t>
            </a:r>
            <a:r>
              <a:rPr lang="en-ID" sz="1450">
                <a:solidFill>
                  <a:srgbClr val="757070"/>
                </a:solidFill>
                <a:latin typeface="Montserrat Medium"/>
                <a:ea typeface="Montserrat Medium"/>
                <a:cs typeface="Montserrat Medium"/>
                <a:sym typeface="Montserrat Medium"/>
              </a:rPr>
              <a:t>ótima</a:t>
            </a:r>
            <a:r>
              <a:rPr lang="en-ID" sz="1450">
                <a:solidFill>
                  <a:srgbClr val="757070"/>
                </a:solidFill>
                <a:latin typeface="Montserrat Medium"/>
                <a:ea typeface="Montserrat Medium"/>
                <a:cs typeface="Montserrat Medium"/>
                <a:sym typeface="Montserrat Medium"/>
              </a:rPr>
              <a:t> posição  em relação a um objetivo;</a:t>
            </a:r>
            <a:endParaRPr sz="1450">
              <a:solidFill>
                <a:srgbClr val="757070"/>
              </a:solidFill>
              <a:latin typeface="Montserrat Medium"/>
              <a:ea typeface="Montserrat Medium"/>
              <a:cs typeface="Montserrat Medium"/>
              <a:sym typeface="Montserrat Medium"/>
            </a:endParaRPr>
          </a:p>
        </p:txBody>
      </p:sp>
      <p:sp>
        <p:nvSpPr>
          <p:cNvPr id="245" name="Google Shape;245;ga5b6c490e6_4_10"/>
          <p:cNvSpPr txBox="1"/>
          <p:nvPr/>
        </p:nvSpPr>
        <p:spPr>
          <a:xfrm>
            <a:off x="6771921" y="3260859"/>
            <a:ext cx="4393200" cy="793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450">
                <a:solidFill>
                  <a:srgbClr val="757070"/>
                </a:solidFill>
                <a:latin typeface="Montserrat Medium"/>
                <a:ea typeface="Montserrat Medium"/>
                <a:cs typeface="Montserrat Medium"/>
                <a:sym typeface="Montserrat Medium"/>
              </a:rPr>
              <a:t>2 – Supõe a escolha entre alternativas ou combinação dessas alternativas;</a:t>
            </a:r>
            <a:endParaRPr sz="1450">
              <a:solidFill>
                <a:srgbClr val="757070"/>
              </a:solidFill>
              <a:latin typeface="Montserrat Medium"/>
              <a:ea typeface="Montserrat Medium"/>
              <a:cs typeface="Montserrat Medium"/>
              <a:sym typeface="Montserrat Medium"/>
            </a:endParaRPr>
          </a:p>
        </p:txBody>
      </p:sp>
      <p:sp>
        <p:nvSpPr>
          <p:cNvPr id="246" name="Google Shape;246;ga5b6c490e6_4_10"/>
          <p:cNvSpPr txBox="1"/>
          <p:nvPr/>
        </p:nvSpPr>
        <p:spPr>
          <a:xfrm>
            <a:off x="6771921" y="4130548"/>
            <a:ext cx="4393200" cy="793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450">
                <a:solidFill>
                  <a:srgbClr val="757070"/>
                </a:solidFill>
                <a:latin typeface="Montserrat Medium"/>
                <a:ea typeface="Montserrat Medium"/>
                <a:cs typeface="Montserrat Medium"/>
                <a:sym typeface="Montserrat Medium"/>
              </a:rPr>
              <a:t>3 – Considera limites ou restrições que cercam a decisão;</a:t>
            </a:r>
            <a:endParaRPr sz="1450">
              <a:solidFill>
                <a:srgbClr val="757070"/>
              </a:solidFill>
              <a:latin typeface="Montserrat Medium"/>
              <a:ea typeface="Montserrat Medium"/>
              <a:cs typeface="Montserrat Medium"/>
              <a:sym typeface="Montserrat Medium"/>
            </a:endParaRPr>
          </a:p>
        </p:txBody>
      </p:sp>
      <p:sp>
        <p:nvSpPr>
          <p:cNvPr id="247" name="Google Shape;247;ga5b6c490e6_4_10"/>
          <p:cNvSpPr txBox="1"/>
          <p:nvPr/>
        </p:nvSpPr>
        <p:spPr>
          <a:xfrm>
            <a:off x="6700300" y="796625"/>
            <a:ext cx="45519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As características da PL são:</a:t>
            </a:r>
            <a:endParaRPr sz="3700">
              <a:solidFill>
                <a:srgbClr val="3A3838"/>
              </a:solidFill>
              <a:latin typeface="Montserrat SemiBold"/>
              <a:ea typeface="Montserrat SemiBold"/>
              <a:cs typeface="Montserrat SemiBold"/>
              <a:sym typeface="Montserrat SemiBold"/>
            </a:endParaRPr>
          </a:p>
        </p:txBody>
      </p:sp>
      <p:pic>
        <p:nvPicPr>
          <p:cNvPr id="248" name="Google Shape;248;ga5b6c490e6_4_10"/>
          <p:cNvPicPr preferRelativeResize="0"/>
          <p:nvPr/>
        </p:nvPicPr>
        <p:blipFill rotWithShape="1">
          <a:blip r:embed="rId3">
            <a:alphaModFix/>
          </a:blip>
          <a:srcRect b="0" l="29277" r="1590" t="0"/>
          <a:stretch/>
        </p:blipFill>
        <p:spPr>
          <a:xfrm>
            <a:off x="0" y="949017"/>
            <a:ext cx="6096000" cy="4959965"/>
          </a:xfrm>
          <a:prstGeom prst="rect">
            <a:avLst/>
          </a:prstGeom>
          <a:noFill/>
          <a:ln>
            <a:noFill/>
          </a:ln>
        </p:spPr>
      </p:pic>
      <p:sp>
        <p:nvSpPr>
          <p:cNvPr id="249" name="Google Shape;249;ga5b6c490e6_4_1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
        <p:nvSpPr>
          <p:cNvPr id="250" name="Google Shape;250;ga5b6c490e6_4_10"/>
          <p:cNvSpPr txBox="1"/>
          <p:nvPr/>
        </p:nvSpPr>
        <p:spPr>
          <a:xfrm>
            <a:off x="6771921" y="4947549"/>
            <a:ext cx="4393200" cy="793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450">
                <a:solidFill>
                  <a:srgbClr val="757070"/>
                </a:solidFill>
                <a:latin typeface="Montserrat Medium"/>
                <a:ea typeface="Montserrat Medium"/>
                <a:cs typeface="Montserrat Medium"/>
                <a:sym typeface="Montserrat Medium"/>
              </a:rPr>
              <a:t>4 – As variáveis devem ser quantificáveis e ter relação lineares entre si.</a:t>
            </a:r>
            <a:endParaRPr sz="1450">
              <a:solidFill>
                <a:srgbClr val="757070"/>
              </a:solidFill>
              <a:latin typeface="Montserrat Medium"/>
              <a:ea typeface="Montserrat Medium"/>
              <a:cs typeface="Montserrat Medium"/>
              <a:sym typeface="Montserrat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a5b6c490e6_4_29"/>
          <p:cNvSpPr/>
          <p:nvPr/>
        </p:nvSpPr>
        <p:spPr>
          <a:xfrm>
            <a:off x="0" y="2336275"/>
            <a:ext cx="12192000" cy="27771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6" name="Google Shape;256;ga5b6c490e6_4_29"/>
          <p:cNvSpPr txBox="1"/>
          <p:nvPr/>
        </p:nvSpPr>
        <p:spPr>
          <a:xfrm>
            <a:off x="952501" y="952500"/>
            <a:ext cx="36159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Programação Dinâmica</a:t>
            </a:r>
            <a:endParaRPr sz="3700">
              <a:solidFill>
                <a:srgbClr val="3A3838"/>
              </a:solidFill>
              <a:latin typeface="Montserrat SemiBold"/>
              <a:ea typeface="Montserrat SemiBold"/>
              <a:cs typeface="Montserrat SemiBold"/>
              <a:sym typeface="Montserrat SemiBold"/>
            </a:endParaRPr>
          </a:p>
        </p:txBody>
      </p:sp>
      <p:sp>
        <p:nvSpPr>
          <p:cNvPr id="257" name="Google Shape;257;ga5b6c490e6_4_29"/>
          <p:cNvSpPr txBox="1"/>
          <p:nvPr/>
        </p:nvSpPr>
        <p:spPr>
          <a:xfrm>
            <a:off x="949019" y="2799578"/>
            <a:ext cx="5147100" cy="24903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É aplicada em problemas que possuem várias fases inter-relacionadas, onde se deve adotar uma decisão adequada a cada uma das fases, sem perder de vista o objetivo final. Em qualquer tipo de solução gerada pelo PD está presente o intuito de procurar o menor percurso ou menor dispêndio de tempo até o ponto final.</a:t>
            </a:r>
            <a:endParaRPr sz="1250">
              <a:solidFill>
                <a:srgbClr val="757070"/>
              </a:solidFill>
              <a:latin typeface="Montserrat Medium"/>
              <a:ea typeface="Montserrat Medium"/>
              <a:cs typeface="Montserrat Medium"/>
              <a:sym typeface="Montserrat Medium"/>
            </a:endParaRPr>
          </a:p>
        </p:txBody>
      </p:sp>
      <p:pic>
        <p:nvPicPr>
          <p:cNvPr id="258" name="Google Shape;258;ga5b6c490e6_4_29"/>
          <p:cNvPicPr preferRelativeResize="0"/>
          <p:nvPr/>
        </p:nvPicPr>
        <p:blipFill rotWithShape="1">
          <a:blip r:embed="rId3">
            <a:alphaModFix/>
          </a:blip>
          <a:srcRect b="0" l="41944" r="1740" t="0"/>
          <a:stretch/>
        </p:blipFill>
        <p:spPr>
          <a:xfrm>
            <a:off x="7055430" y="952492"/>
            <a:ext cx="4184085" cy="4953020"/>
          </a:xfrm>
          <a:prstGeom prst="rect">
            <a:avLst/>
          </a:prstGeom>
          <a:noFill/>
          <a:ln>
            <a:noFill/>
          </a:ln>
        </p:spPr>
      </p:pic>
      <p:sp>
        <p:nvSpPr>
          <p:cNvPr id="259" name="Google Shape;259;ga5b6c490e6_4_29"/>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a5b6c490e6_4_39"/>
          <p:cNvSpPr/>
          <p:nvPr/>
        </p:nvSpPr>
        <p:spPr>
          <a:xfrm>
            <a:off x="0" y="2943825"/>
            <a:ext cx="12192000" cy="28032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5" name="Google Shape;265;ga5b6c490e6_4_39"/>
          <p:cNvSpPr txBox="1"/>
          <p:nvPr/>
        </p:nvSpPr>
        <p:spPr>
          <a:xfrm>
            <a:off x="952504" y="952500"/>
            <a:ext cx="47388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Análise Estatística e Cálculo de Probabilidade</a:t>
            </a:r>
            <a:endParaRPr sz="3700">
              <a:solidFill>
                <a:srgbClr val="3A3838"/>
              </a:solidFill>
              <a:latin typeface="Montserrat SemiBold"/>
              <a:ea typeface="Montserrat SemiBold"/>
              <a:cs typeface="Montserrat SemiBold"/>
              <a:sym typeface="Montserrat SemiBold"/>
            </a:endParaRPr>
          </a:p>
        </p:txBody>
      </p:sp>
      <p:sp>
        <p:nvSpPr>
          <p:cNvPr id="266" name="Google Shape;266;ga5b6c490e6_4_39"/>
          <p:cNvSpPr txBox="1"/>
          <p:nvPr/>
        </p:nvSpPr>
        <p:spPr>
          <a:xfrm>
            <a:off x="949025" y="3180575"/>
            <a:ext cx="5505600" cy="24903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É o método matemático utilizado para obter a mesma informação com a menor quantidade de dados. Uma de suas aplicações mais conhecidas é o controle estatístico de qualidade (CEQ) na área de produção. A análise estatística fornece meios para a escolha de amostras e suas características para serem representativas do universo de dados e qual o risco associado na decisão de aceitar ou rejeitar um lote de produção, em função das informações fornecidas pelo exame de amostra.</a:t>
            </a:r>
            <a:endParaRPr sz="1250">
              <a:solidFill>
                <a:srgbClr val="757070"/>
              </a:solidFill>
              <a:latin typeface="Montserrat Medium"/>
              <a:ea typeface="Montserrat Medium"/>
              <a:cs typeface="Montserrat Medium"/>
              <a:sym typeface="Montserrat Medium"/>
            </a:endParaRPr>
          </a:p>
        </p:txBody>
      </p:sp>
      <p:pic>
        <p:nvPicPr>
          <p:cNvPr id="267" name="Google Shape;267;ga5b6c490e6_4_39"/>
          <p:cNvPicPr preferRelativeResize="0"/>
          <p:nvPr/>
        </p:nvPicPr>
        <p:blipFill rotWithShape="1">
          <a:blip r:embed="rId3">
            <a:alphaModFix/>
          </a:blip>
          <a:srcRect b="0" l="36024" r="8028" t="0"/>
          <a:stretch/>
        </p:blipFill>
        <p:spPr>
          <a:xfrm>
            <a:off x="7055430" y="952492"/>
            <a:ext cx="4184079" cy="4953011"/>
          </a:xfrm>
          <a:prstGeom prst="rect">
            <a:avLst/>
          </a:prstGeom>
          <a:noFill/>
          <a:ln>
            <a:noFill/>
          </a:ln>
        </p:spPr>
      </p:pic>
      <p:sp>
        <p:nvSpPr>
          <p:cNvPr id="268" name="Google Shape;268;ga5b6c490e6_4_39"/>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a5b6c490e6_4_50"/>
          <p:cNvSpPr/>
          <p:nvPr/>
        </p:nvSpPr>
        <p:spPr>
          <a:xfrm>
            <a:off x="0" y="0"/>
            <a:ext cx="9525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4" name="Google Shape;274;ga5b6c490e6_4_50"/>
          <p:cNvSpPr txBox="1"/>
          <p:nvPr/>
        </p:nvSpPr>
        <p:spPr>
          <a:xfrm>
            <a:off x="6733850" y="2055050"/>
            <a:ext cx="3750300" cy="365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i="1" lang="en-ID" sz="1450">
                <a:solidFill>
                  <a:srgbClr val="757070"/>
                </a:solidFill>
                <a:latin typeface="Montserrat Medium"/>
                <a:ea typeface="Montserrat Medium"/>
                <a:cs typeface="Montserrat Medium"/>
                <a:sym typeface="Montserrat Medium"/>
              </a:rPr>
              <a:t>Os elementos básicos da estratégia organizacional são:</a:t>
            </a:r>
            <a:endParaRPr i="1" sz="1450">
              <a:solidFill>
                <a:srgbClr val="757070"/>
              </a:solidFill>
              <a:latin typeface="Montserrat Medium"/>
              <a:ea typeface="Montserrat Medium"/>
              <a:cs typeface="Montserrat Medium"/>
              <a:sym typeface="Montserrat Medium"/>
            </a:endParaRPr>
          </a:p>
        </p:txBody>
      </p:sp>
      <p:sp>
        <p:nvSpPr>
          <p:cNvPr id="275" name="Google Shape;275;ga5b6c490e6_4_50"/>
          <p:cNvSpPr txBox="1"/>
          <p:nvPr/>
        </p:nvSpPr>
        <p:spPr>
          <a:xfrm>
            <a:off x="6794947" y="3135313"/>
            <a:ext cx="4051800" cy="7935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1 - Capacidade de compreender o comportamento competitivo como um sistema no qual competidores, clientes, dinheiro, pessoas e recursos interagem continuamente;</a:t>
            </a:r>
            <a:endParaRPr sz="1250">
              <a:solidFill>
                <a:srgbClr val="757070"/>
              </a:solidFill>
              <a:latin typeface="Montserrat Medium"/>
              <a:ea typeface="Montserrat Medium"/>
              <a:cs typeface="Montserrat Medium"/>
              <a:sym typeface="Montserrat Medium"/>
            </a:endParaRPr>
          </a:p>
        </p:txBody>
      </p:sp>
      <p:sp>
        <p:nvSpPr>
          <p:cNvPr id="276" name="Google Shape;276;ga5b6c490e6_4_50"/>
          <p:cNvSpPr txBox="1"/>
          <p:nvPr/>
        </p:nvSpPr>
        <p:spPr>
          <a:xfrm>
            <a:off x="6794950" y="4586463"/>
            <a:ext cx="4051800" cy="7935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2 - Capacidade de usar essa compreensão para predizer como um dado movimento estratégico vai alterar o equilíbrio competitivo;</a:t>
            </a:r>
            <a:endParaRPr sz="1250">
              <a:solidFill>
                <a:srgbClr val="757070"/>
              </a:solidFill>
              <a:latin typeface="Montserrat Medium"/>
              <a:ea typeface="Montserrat Medium"/>
              <a:cs typeface="Montserrat Medium"/>
              <a:sym typeface="Montserrat Medium"/>
            </a:endParaRPr>
          </a:p>
        </p:txBody>
      </p:sp>
      <p:sp>
        <p:nvSpPr>
          <p:cNvPr id="277" name="Google Shape;277;ga5b6c490e6_4_50"/>
          <p:cNvSpPr txBox="1"/>
          <p:nvPr/>
        </p:nvSpPr>
        <p:spPr>
          <a:xfrm>
            <a:off x="6700299" y="843050"/>
            <a:ext cx="42411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Estratégia Organizacional</a:t>
            </a:r>
            <a:endParaRPr sz="3700">
              <a:solidFill>
                <a:srgbClr val="3A3838"/>
              </a:solidFill>
              <a:latin typeface="Montserrat SemiBold"/>
              <a:ea typeface="Montserrat SemiBold"/>
              <a:cs typeface="Montserrat SemiBold"/>
              <a:sym typeface="Montserrat SemiBold"/>
            </a:endParaRPr>
          </a:p>
        </p:txBody>
      </p:sp>
      <p:pic>
        <p:nvPicPr>
          <p:cNvPr id="278" name="Google Shape;278;ga5b6c490e6_4_50"/>
          <p:cNvPicPr preferRelativeResize="0"/>
          <p:nvPr/>
        </p:nvPicPr>
        <p:blipFill rotWithShape="1">
          <a:blip r:embed="rId3">
            <a:alphaModFix/>
          </a:blip>
          <a:srcRect b="0" l="16527" r="16533" t="0"/>
          <a:stretch/>
        </p:blipFill>
        <p:spPr>
          <a:xfrm>
            <a:off x="0" y="949025"/>
            <a:ext cx="5904255" cy="4959949"/>
          </a:xfrm>
          <a:prstGeom prst="rect">
            <a:avLst/>
          </a:prstGeom>
          <a:noFill/>
          <a:ln>
            <a:noFill/>
          </a:ln>
        </p:spPr>
      </p:pic>
      <p:sp>
        <p:nvSpPr>
          <p:cNvPr id="279" name="Google Shape;279;ga5b6c490e6_4_5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b030c373fd_0_33"/>
          <p:cNvSpPr/>
          <p:nvPr/>
        </p:nvSpPr>
        <p:spPr>
          <a:xfrm>
            <a:off x="0" y="0"/>
            <a:ext cx="9525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85" name="Google Shape;285;gb030c373fd_0_33"/>
          <p:cNvPicPr preferRelativeResize="0"/>
          <p:nvPr/>
        </p:nvPicPr>
        <p:blipFill rotWithShape="1">
          <a:blip r:embed="rId3">
            <a:alphaModFix/>
          </a:blip>
          <a:srcRect b="0" l="16527" r="16533" t="0"/>
          <a:stretch/>
        </p:blipFill>
        <p:spPr>
          <a:xfrm>
            <a:off x="0" y="949025"/>
            <a:ext cx="5904255" cy="4959949"/>
          </a:xfrm>
          <a:prstGeom prst="rect">
            <a:avLst/>
          </a:prstGeom>
          <a:noFill/>
          <a:ln>
            <a:noFill/>
          </a:ln>
        </p:spPr>
      </p:pic>
      <p:sp>
        <p:nvSpPr>
          <p:cNvPr id="286" name="Google Shape;286;gb030c373fd_0_33"/>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
        <p:nvSpPr>
          <p:cNvPr id="287" name="Google Shape;287;gb030c373fd_0_33"/>
          <p:cNvSpPr txBox="1"/>
          <p:nvPr/>
        </p:nvSpPr>
        <p:spPr>
          <a:xfrm>
            <a:off x="6810050" y="3050925"/>
            <a:ext cx="4051800" cy="7935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3 - Recursos que possam ser permanentemente investidos em novos usos mesmo se os benefícios consequentes só aparecem no longo prazo;</a:t>
            </a:r>
            <a:endParaRPr sz="1250">
              <a:solidFill>
                <a:srgbClr val="757070"/>
              </a:solidFill>
              <a:latin typeface="Montserrat Medium"/>
              <a:ea typeface="Montserrat Medium"/>
              <a:cs typeface="Montserrat Medium"/>
              <a:sym typeface="Montserrat Medium"/>
            </a:endParaRPr>
          </a:p>
        </p:txBody>
      </p:sp>
      <p:sp>
        <p:nvSpPr>
          <p:cNvPr id="288" name="Google Shape;288;gb030c373fd_0_33"/>
          <p:cNvSpPr txBox="1"/>
          <p:nvPr/>
        </p:nvSpPr>
        <p:spPr>
          <a:xfrm>
            <a:off x="6810050" y="4468500"/>
            <a:ext cx="4051800" cy="7935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4 - Capacidade de prever riscos e lucros com exatidão e certeza suficientes para justificar o investimento correspondente;</a:t>
            </a:r>
            <a:endParaRPr sz="1250">
              <a:solidFill>
                <a:srgbClr val="757070"/>
              </a:solidFill>
              <a:latin typeface="Montserrat Medium"/>
              <a:ea typeface="Montserrat Medium"/>
              <a:cs typeface="Montserrat Medium"/>
              <a:sym typeface="Montserrat Medium"/>
            </a:endParaRPr>
          </a:p>
        </p:txBody>
      </p:sp>
      <p:sp>
        <p:nvSpPr>
          <p:cNvPr id="289" name="Google Shape;289;gb030c373fd_0_33"/>
          <p:cNvSpPr txBox="1"/>
          <p:nvPr/>
        </p:nvSpPr>
        <p:spPr>
          <a:xfrm>
            <a:off x="6810050" y="5581275"/>
            <a:ext cx="4051800" cy="3651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5 – Disposição de agir.</a:t>
            </a:r>
            <a:endParaRPr sz="1250">
              <a:solidFill>
                <a:srgbClr val="757070"/>
              </a:solidFill>
              <a:latin typeface="Montserrat Medium"/>
              <a:ea typeface="Montserrat Medium"/>
              <a:cs typeface="Montserrat Medium"/>
              <a:sym typeface="Montserrat Medium"/>
            </a:endParaRPr>
          </a:p>
        </p:txBody>
      </p:sp>
      <p:sp>
        <p:nvSpPr>
          <p:cNvPr id="290" name="Google Shape;290;gb030c373fd_0_33"/>
          <p:cNvSpPr txBox="1"/>
          <p:nvPr/>
        </p:nvSpPr>
        <p:spPr>
          <a:xfrm>
            <a:off x="6733850" y="2055050"/>
            <a:ext cx="3750300" cy="365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i="1" lang="en-ID" sz="1450">
                <a:solidFill>
                  <a:srgbClr val="757070"/>
                </a:solidFill>
                <a:latin typeface="Montserrat Medium"/>
                <a:ea typeface="Montserrat Medium"/>
                <a:cs typeface="Montserrat Medium"/>
                <a:sym typeface="Montserrat Medium"/>
              </a:rPr>
              <a:t>Os elementos básicos da estratégia organizacional são:</a:t>
            </a:r>
            <a:endParaRPr i="1" sz="1450">
              <a:solidFill>
                <a:srgbClr val="757070"/>
              </a:solidFill>
              <a:latin typeface="Montserrat Medium"/>
              <a:ea typeface="Montserrat Medium"/>
              <a:cs typeface="Montserrat Medium"/>
              <a:sym typeface="Montserrat Medium"/>
            </a:endParaRPr>
          </a:p>
        </p:txBody>
      </p:sp>
      <p:sp>
        <p:nvSpPr>
          <p:cNvPr id="291" name="Google Shape;291;gb030c373fd_0_33"/>
          <p:cNvSpPr txBox="1"/>
          <p:nvPr/>
        </p:nvSpPr>
        <p:spPr>
          <a:xfrm>
            <a:off x="6700299" y="843050"/>
            <a:ext cx="42411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Estratégia Organizacional</a:t>
            </a:r>
            <a:endParaRPr sz="3700">
              <a:solidFill>
                <a:srgbClr val="3A3838"/>
              </a:solidFill>
              <a:latin typeface="Montserrat SemiBold"/>
              <a:ea typeface="Montserrat SemiBold"/>
              <a:cs typeface="Montserrat SemiBold"/>
              <a:sym typeface="Montserrat Semi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pic>
        <p:nvPicPr>
          <p:cNvPr id="296" name="Google Shape;296;ga7b0cb97ba_0_0"/>
          <p:cNvPicPr preferRelativeResize="0"/>
          <p:nvPr/>
        </p:nvPicPr>
        <p:blipFill rotWithShape="1">
          <a:blip r:embed="rId3">
            <a:alphaModFix/>
          </a:blip>
          <a:srcRect b="0" l="0" r="0" t="57816"/>
          <a:stretch/>
        </p:blipFill>
        <p:spPr>
          <a:xfrm>
            <a:off x="0" y="0"/>
            <a:ext cx="12192004" cy="3429002"/>
          </a:xfrm>
          <a:prstGeom prst="rect">
            <a:avLst/>
          </a:prstGeom>
          <a:noFill/>
          <a:ln>
            <a:noFill/>
          </a:ln>
        </p:spPr>
      </p:pic>
      <p:sp>
        <p:nvSpPr>
          <p:cNvPr id="297" name="Google Shape;297;ga7b0cb97ba_0_0"/>
          <p:cNvSpPr txBox="1"/>
          <p:nvPr/>
        </p:nvSpPr>
        <p:spPr>
          <a:xfrm>
            <a:off x="7045013" y="4872987"/>
            <a:ext cx="4197900" cy="10359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050">
                <a:solidFill>
                  <a:srgbClr val="757070"/>
                </a:solidFill>
                <a:latin typeface="Open Sans"/>
                <a:ea typeface="Open Sans"/>
                <a:cs typeface="Open Sans"/>
                <a:sym typeface="Open Sans"/>
              </a:rPr>
              <a:t>Usar os indicadores de </a:t>
            </a:r>
            <a:r>
              <a:rPr lang="en-ID" sz="1050">
                <a:solidFill>
                  <a:srgbClr val="757070"/>
                </a:solidFill>
                <a:latin typeface="Open Sans"/>
                <a:ea typeface="Open Sans"/>
                <a:cs typeface="Open Sans"/>
                <a:sym typeface="Open Sans"/>
              </a:rPr>
              <a:t>desempenho, é mais que indispensável em qualquer organização. Com eles é possível mensurar e entender os resultados que estão sendo entregues, como o processo acontece e o impacto gerado.</a:t>
            </a:r>
            <a:endParaRPr sz="1050">
              <a:solidFill>
                <a:srgbClr val="757070"/>
              </a:solidFill>
              <a:latin typeface="Open Sans"/>
              <a:ea typeface="Open Sans"/>
              <a:cs typeface="Open Sans"/>
              <a:sym typeface="Open Sans"/>
            </a:endParaRPr>
          </a:p>
        </p:txBody>
      </p:sp>
      <p:cxnSp>
        <p:nvCxnSpPr>
          <p:cNvPr id="298" name="Google Shape;298;ga7b0cb97ba_0_0"/>
          <p:cNvCxnSpPr/>
          <p:nvPr/>
        </p:nvCxnSpPr>
        <p:spPr>
          <a:xfrm>
            <a:off x="6105525" y="4872987"/>
            <a:ext cx="0" cy="1035900"/>
          </a:xfrm>
          <a:prstGeom prst="straightConnector1">
            <a:avLst/>
          </a:prstGeom>
          <a:noFill/>
          <a:ln cap="flat" cmpd="sng" w="19050">
            <a:solidFill>
              <a:srgbClr val="3A3838"/>
            </a:solidFill>
            <a:prstDash val="solid"/>
            <a:miter lim="800000"/>
            <a:headEnd len="sm" w="sm" type="none"/>
            <a:tailEnd len="sm" w="sm" type="none"/>
          </a:ln>
        </p:spPr>
      </p:cxnSp>
      <p:sp>
        <p:nvSpPr>
          <p:cNvPr id="299" name="Google Shape;299;ga7b0cb97ba_0_0"/>
          <p:cNvSpPr/>
          <p:nvPr/>
        </p:nvSpPr>
        <p:spPr>
          <a:xfrm rot="5400000">
            <a:off x="2098952" y="381027"/>
            <a:ext cx="1898100" cy="6096000"/>
          </a:xfrm>
          <a:prstGeom prst="rect">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0" name="Google Shape;300;ga7b0cb97ba_0_0"/>
          <p:cNvSpPr txBox="1"/>
          <p:nvPr/>
        </p:nvSpPr>
        <p:spPr>
          <a:xfrm>
            <a:off x="949023" y="2826923"/>
            <a:ext cx="3991200" cy="1200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400">
                <a:solidFill>
                  <a:schemeClr val="lt1"/>
                </a:solidFill>
                <a:latin typeface="Montserrat SemiBold"/>
                <a:ea typeface="Montserrat SemiBold"/>
                <a:cs typeface="Montserrat SemiBold"/>
                <a:sym typeface="Montserrat SemiBold"/>
              </a:rPr>
              <a:t>A NECESSIDADE DE INDICADORES DE DESEMPENHO</a:t>
            </a:r>
            <a:endParaRPr sz="2400">
              <a:solidFill>
                <a:schemeClr val="lt1"/>
              </a:solidFill>
              <a:latin typeface="Montserrat SemiBold"/>
              <a:ea typeface="Montserrat SemiBold"/>
              <a:cs typeface="Montserrat SemiBold"/>
              <a:sym typeface="Montserrat SemiBold"/>
            </a:endParaRPr>
          </a:p>
        </p:txBody>
      </p:sp>
      <p:sp>
        <p:nvSpPr>
          <p:cNvPr id="301" name="Google Shape;301;ga7b0cb97ba_0_0"/>
          <p:cNvSpPr txBox="1"/>
          <p:nvPr/>
        </p:nvSpPr>
        <p:spPr>
          <a:xfrm>
            <a:off x="949018" y="4949187"/>
            <a:ext cx="4197900" cy="1035900"/>
          </a:xfrm>
          <a:prstGeom prst="rect">
            <a:avLst/>
          </a:prstGeom>
          <a:noFill/>
          <a:ln>
            <a:noFill/>
          </a:ln>
        </p:spPr>
        <p:txBody>
          <a:bodyPr anchorCtr="0" anchor="ctr" bIns="45700" lIns="91425" spcFirstLastPara="1" rIns="91425" wrap="square" tIns="45700">
            <a:noAutofit/>
          </a:bodyPr>
          <a:lstStyle/>
          <a:p>
            <a:pPr indent="0" lvl="0" marL="0" marR="0" rtl="0" algn="r">
              <a:lnSpc>
                <a:spcPct val="150000"/>
              </a:lnSpc>
              <a:spcBef>
                <a:spcPts val="0"/>
              </a:spcBef>
              <a:spcAft>
                <a:spcPts val="0"/>
              </a:spcAft>
              <a:buNone/>
            </a:pPr>
            <a:r>
              <a:rPr lang="en-ID" sz="2750">
                <a:solidFill>
                  <a:srgbClr val="757070"/>
                </a:solidFill>
                <a:latin typeface="Open Sans"/>
                <a:ea typeface="Open Sans"/>
                <a:cs typeface="Open Sans"/>
                <a:sym typeface="Open Sans"/>
              </a:rPr>
              <a:t>Por que medir?</a:t>
            </a:r>
            <a:endParaRPr sz="2750">
              <a:solidFill>
                <a:srgbClr val="757070"/>
              </a:solidFill>
              <a:latin typeface="Open Sans"/>
              <a:ea typeface="Open Sans"/>
              <a:cs typeface="Open Sans"/>
              <a:sym typeface="Open Sans"/>
            </a:endParaRPr>
          </a:p>
        </p:txBody>
      </p:sp>
      <p:sp>
        <p:nvSpPr>
          <p:cNvPr id="302" name="Google Shape;302;ga7b0cb97ba_0_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
        <p:nvSpPr>
          <p:cNvPr id="303" name="Google Shape;303;ga7b0cb97ba_0_0"/>
          <p:cNvSpPr txBox="1"/>
          <p:nvPr/>
        </p:nvSpPr>
        <p:spPr>
          <a:xfrm>
            <a:off x="7994100" y="3139409"/>
            <a:ext cx="4197900" cy="289500"/>
          </a:xfrm>
          <a:prstGeom prst="rect">
            <a:avLst/>
          </a:prstGeom>
          <a:noFill/>
          <a:ln>
            <a:noFill/>
          </a:ln>
        </p:spPr>
        <p:txBody>
          <a:bodyPr anchorCtr="0" anchor="t" bIns="45700" lIns="91425" spcFirstLastPara="1" rIns="91425" wrap="square" tIns="45700">
            <a:noAutofit/>
          </a:bodyPr>
          <a:lstStyle/>
          <a:p>
            <a:pPr indent="0" lvl="0" marL="0" marR="0" rtl="0" algn="r">
              <a:lnSpc>
                <a:spcPct val="150000"/>
              </a:lnSpc>
              <a:spcBef>
                <a:spcPts val="0"/>
              </a:spcBef>
              <a:spcAft>
                <a:spcPts val="0"/>
              </a:spcAft>
              <a:buNone/>
            </a:pPr>
            <a:r>
              <a:rPr lang="en-ID" sz="850">
                <a:solidFill>
                  <a:srgbClr val="FFFFFF"/>
                </a:solidFill>
                <a:latin typeface="Open Sans"/>
                <a:ea typeface="Open Sans"/>
                <a:cs typeface="Open Sans"/>
                <a:sym typeface="Open Sans"/>
              </a:rPr>
              <a:t>Foto de Ketut Subiyanto no Pexels</a:t>
            </a:r>
            <a:endParaRPr sz="850">
              <a:solidFill>
                <a:srgbClr val="FFFFFF"/>
              </a:solidFill>
              <a:latin typeface="Open Sans"/>
              <a:ea typeface="Open Sans"/>
              <a:cs typeface="Open Sans"/>
              <a:sym typeface="Ope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ga7b0cb97ba_0_11"/>
          <p:cNvSpPr/>
          <p:nvPr/>
        </p:nvSpPr>
        <p:spPr>
          <a:xfrm>
            <a:off x="10293964" y="0"/>
            <a:ext cx="18981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9" name="Google Shape;309;ga7b0cb97ba_0_11"/>
          <p:cNvSpPr/>
          <p:nvPr/>
        </p:nvSpPr>
        <p:spPr>
          <a:xfrm>
            <a:off x="6096000" y="953955"/>
            <a:ext cx="6096000" cy="49500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0" name="Google Shape;310;ga7b0cb97ba_0_11"/>
          <p:cNvSpPr txBox="1"/>
          <p:nvPr/>
        </p:nvSpPr>
        <p:spPr>
          <a:xfrm>
            <a:off x="7045018" y="1898035"/>
            <a:ext cx="4197900" cy="1200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6000">
                <a:solidFill>
                  <a:srgbClr val="3A3838"/>
                </a:solidFill>
                <a:latin typeface="Montserrat SemiBold"/>
                <a:ea typeface="Montserrat SemiBold"/>
                <a:cs typeface="Montserrat SemiBold"/>
                <a:sym typeface="Montserrat SemiBold"/>
              </a:rPr>
              <a:t>O QUE MEDIR?</a:t>
            </a:r>
            <a:endParaRPr sz="6000">
              <a:solidFill>
                <a:srgbClr val="3A3838"/>
              </a:solidFill>
              <a:latin typeface="Montserrat SemiBold"/>
              <a:ea typeface="Montserrat SemiBold"/>
              <a:cs typeface="Montserrat SemiBold"/>
              <a:sym typeface="Montserrat SemiBold"/>
            </a:endParaRPr>
          </a:p>
        </p:txBody>
      </p:sp>
      <p:sp>
        <p:nvSpPr>
          <p:cNvPr id="311" name="Google Shape;311;ga7b0cb97ba_0_11"/>
          <p:cNvSpPr txBox="1"/>
          <p:nvPr/>
        </p:nvSpPr>
        <p:spPr>
          <a:xfrm>
            <a:off x="7045025" y="4077725"/>
            <a:ext cx="4197900" cy="8784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550">
                <a:solidFill>
                  <a:srgbClr val="757070"/>
                </a:solidFill>
                <a:latin typeface="Open Sans"/>
                <a:ea typeface="Open Sans"/>
                <a:cs typeface="Open Sans"/>
                <a:sym typeface="Open Sans"/>
              </a:rPr>
              <a:t>É importante utilizar medição, avaliação e controle de três áreas principais:</a:t>
            </a:r>
            <a:endParaRPr sz="1550">
              <a:solidFill>
                <a:srgbClr val="757070"/>
              </a:solidFill>
              <a:latin typeface="Open Sans"/>
              <a:ea typeface="Open Sans"/>
              <a:cs typeface="Open Sans"/>
              <a:sym typeface="Open Sans"/>
            </a:endParaRPr>
          </a:p>
        </p:txBody>
      </p:sp>
      <p:sp>
        <p:nvSpPr>
          <p:cNvPr id="312" name="Google Shape;312;ga7b0cb97ba_0_11"/>
          <p:cNvSpPr txBox="1"/>
          <p:nvPr/>
        </p:nvSpPr>
        <p:spPr>
          <a:xfrm>
            <a:off x="1213658" y="4916131"/>
            <a:ext cx="2282100" cy="793500"/>
          </a:xfrm>
          <a:prstGeom prst="rect">
            <a:avLst/>
          </a:prstGeom>
          <a:noFill/>
          <a:ln>
            <a:noFill/>
          </a:ln>
        </p:spPr>
        <p:txBody>
          <a:bodyPr anchorCtr="0" anchor="t" bIns="45700" lIns="91425" spcFirstLastPara="1" rIns="91425" wrap="square" tIns="45700">
            <a:noAutofit/>
          </a:bodyPr>
          <a:lstStyle/>
          <a:p>
            <a:pPr indent="0" lvl="0" marL="0" marR="0" rtl="0" algn="r">
              <a:lnSpc>
                <a:spcPct val="150000"/>
              </a:lnSpc>
              <a:spcBef>
                <a:spcPts val="0"/>
              </a:spcBef>
              <a:spcAft>
                <a:spcPts val="0"/>
              </a:spcAft>
              <a:buNone/>
            </a:pPr>
            <a:r>
              <a:rPr lang="en-ID" sz="1250">
                <a:solidFill>
                  <a:srgbClr val="757070"/>
                </a:solidFill>
                <a:latin typeface="Open Sans"/>
                <a:ea typeface="Open Sans"/>
                <a:cs typeface="Open Sans"/>
                <a:sym typeface="Open Sans"/>
              </a:rPr>
              <a:t>Pontos importantes que fazem a organização atingir os seus resultados.</a:t>
            </a:r>
            <a:endParaRPr sz="1250">
              <a:solidFill>
                <a:srgbClr val="757070"/>
              </a:solidFill>
              <a:latin typeface="Open Sans"/>
              <a:ea typeface="Open Sans"/>
              <a:cs typeface="Open Sans"/>
              <a:sym typeface="Open Sans"/>
            </a:endParaRPr>
          </a:p>
        </p:txBody>
      </p:sp>
      <p:sp>
        <p:nvSpPr>
          <p:cNvPr id="313" name="Google Shape;313;ga7b0cb97ba_0_11"/>
          <p:cNvSpPr txBox="1"/>
          <p:nvPr/>
        </p:nvSpPr>
        <p:spPr>
          <a:xfrm>
            <a:off x="1351971" y="4608350"/>
            <a:ext cx="2103300" cy="3078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lang="en-ID">
                <a:solidFill>
                  <a:srgbClr val="3A3838"/>
                </a:solidFill>
                <a:latin typeface="Montserrat SemiBold"/>
                <a:ea typeface="Montserrat SemiBold"/>
                <a:cs typeface="Montserrat SemiBold"/>
                <a:sym typeface="Montserrat SemiBold"/>
              </a:rPr>
              <a:t>FATORES CRÍTICOS</a:t>
            </a:r>
            <a:endParaRPr sz="1400">
              <a:solidFill>
                <a:srgbClr val="3A3838"/>
              </a:solidFill>
              <a:latin typeface="Montserrat SemiBold"/>
              <a:ea typeface="Montserrat SemiBold"/>
              <a:cs typeface="Montserrat SemiBold"/>
              <a:sym typeface="Montserrat SemiBold"/>
            </a:endParaRPr>
          </a:p>
        </p:txBody>
      </p:sp>
      <p:sp>
        <p:nvSpPr>
          <p:cNvPr id="314" name="Google Shape;314;ga7b0cb97ba_0_11"/>
          <p:cNvSpPr txBox="1"/>
          <p:nvPr/>
        </p:nvSpPr>
        <p:spPr>
          <a:xfrm>
            <a:off x="1213658" y="3186080"/>
            <a:ext cx="2282100" cy="793500"/>
          </a:xfrm>
          <a:prstGeom prst="rect">
            <a:avLst/>
          </a:prstGeom>
          <a:noFill/>
          <a:ln>
            <a:noFill/>
          </a:ln>
        </p:spPr>
        <p:txBody>
          <a:bodyPr anchorCtr="0" anchor="t" bIns="45700" lIns="91425" spcFirstLastPara="1" rIns="91425" wrap="square" tIns="45700">
            <a:noAutofit/>
          </a:bodyPr>
          <a:lstStyle/>
          <a:p>
            <a:pPr indent="0" lvl="0" marL="0" marR="0" rtl="0" algn="r">
              <a:lnSpc>
                <a:spcPct val="150000"/>
              </a:lnSpc>
              <a:spcBef>
                <a:spcPts val="0"/>
              </a:spcBef>
              <a:spcAft>
                <a:spcPts val="0"/>
              </a:spcAft>
              <a:buNone/>
            </a:pPr>
            <a:r>
              <a:rPr lang="en-ID" sz="1250">
                <a:solidFill>
                  <a:srgbClr val="757070"/>
                </a:solidFill>
                <a:latin typeface="Open Sans"/>
                <a:ea typeface="Open Sans"/>
                <a:cs typeface="Open Sans"/>
                <a:sym typeface="Open Sans"/>
              </a:rPr>
              <a:t>Comportamento ou meios instrumentais que serão usados nos processos.</a:t>
            </a:r>
            <a:endParaRPr sz="1250">
              <a:solidFill>
                <a:srgbClr val="757070"/>
              </a:solidFill>
              <a:latin typeface="Open Sans"/>
              <a:ea typeface="Open Sans"/>
              <a:cs typeface="Open Sans"/>
              <a:sym typeface="Open Sans"/>
            </a:endParaRPr>
          </a:p>
        </p:txBody>
      </p:sp>
      <p:sp>
        <p:nvSpPr>
          <p:cNvPr id="315" name="Google Shape;315;ga7b0cb97ba_0_11"/>
          <p:cNvSpPr txBox="1"/>
          <p:nvPr/>
        </p:nvSpPr>
        <p:spPr>
          <a:xfrm>
            <a:off x="1557402" y="2878300"/>
            <a:ext cx="1898100" cy="3078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lang="en-ID">
                <a:solidFill>
                  <a:srgbClr val="3A3838"/>
                </a:solidFill>
                <a:latin typeface="Montserrat SemiBold"/>
                <a:ea typeface="Montserrat SemiBold"/>
                <a:cs typeface="Montserrat SemiBold"/>
                <a:sym typeface="Montserrat SemiBold"/>
              </a:rPr>
              <a:t>DESEMPENHO</a:t>
            </a:r>
            <a:endParaRPr sz="1400">
              <a:solidFill>
                <a:srgbClr val="3A3838"/>
              </a:solidFill>
              <a:latin typeface="Montserrat SemiBold"/>
              <a:ea typeface="Montserrat SemiBold"/>
              <a:cs typeface="Montserrat SemiBold"/>
              <a:sym typeface="Montserrat SemiBold"/>
            </a:endParaRPr>
          </a:p>
        </p:txBody>
      </p:sp>
      <p:sp>
        <p:nvSpPr>
          <p:cNvPr id="316" name="Google Shape;316;ga7b0cb97ba_0_11"/>
          <p:cNvSpPr txBox="1"/>
          <p:nvPr/>
        </p:nvSpPr>
        <p:spPr>
          <a:xfrm>
            <a:off x="1213658" y="1456031"/>
            <a:ext cx="2282100" cy="793500"/>
          </a:xfrm>
          <a:prstGeom prst="rect">
            <a:avLst/>
          </a:prstGeom>
          <a:noFill/>
          <a:ln>
            <a:noFill/>
          </a:ln>
        </p:spPr>
        <p:txBody>
          <a:bodyPr anchorCtr="0" anchor="t" bIns="45700" lIns="91425" spcFirstLastPara="1" rIns="91425" wrap="square" tIns="45700">
            <a:noAutofit/>
          </a:bodyPr>
          <a:lstStyle/>
          <a:p>
            <a:pPr indent="0" lvl="0" marL="0" marR="0" rtl="0" algn="r">
              <a:lnSpc>
                <a:spcPct val="150000"/>
              </a:lnSpc>
              <a:spcBef>
                <a:spcPts val="0"/>
              </a:spcBef>
              <a:spcAft>
                <a:spcPts val="0"/>
              </a:spcAft>
              <a:buNone/>
            </a:pPr>
            <a:r>
              <a:rPr lang="en-ID" sz="1250">
                <a:solidFill>
                  <a:srgbClr val="757070"/>
                </a:solidFill>
                <a:latin typeface="Open Sans"/>
                <a:ea typeface="Open Sans"/>
                <a:cs typeface="Open Sans"/>
                <a:sym typeface="Open Sans"/>
              </a:rPr>
              <a:t>Entregas que devem ser alcançadas  durante um determinado tempo.</a:t>
            </a:r>
            <a:endParaRPr sz="1250">
              <a:solidFill>
                <a:srgbClr val="757070"/>
              </a:solidFill>
              <a:latin typeface="Open Sans"/>
              <a:ea typeface="Open Sans"/>
              <a:cs typeface="Open Sans"/>
              <a:sym typeface="Open Sans"/>
            </a:endParaRPr>
          </a:p>
        </p:txBody>
      </p:sp>
      <p:sp>
        <p:nvSpPr>
          <p:cNvPr id="317" name="Google Shape;317;ga7b0cb97ba_0_11"/>
          <p:cNvSpPr txBox="1"/>
          <p:nvPr/>
        </p:nvSpPr>
        <p:spPr>
          <a:xfrm>
            <a:off x="1898036" y="1148254"/>
            <a:ext cx="1557300" cy="3078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lang="en-ID">
                <a:solidFill>
                  <a:srgbClr val="3A3838"/>
                </a:solidFill>
                <a:latin typeface="Montserrat SemiBold"/>
                <a:ea typeface="Montserrat SemiBold"/>
                <a:cs typeface="Montserrat SemiBold"/>
                <a:sym typeface="Montserrat SemiBold"/>
              </a:rPr>
              <a:t>RESULTADOS</a:t>
            </a:r>
            <a:endParaRPr sz="1400">
              <a:solidFill>
                <a:srgbClr val="3A3838"/>
              </a:solidFill>
              <a:latin typeface="Montserrat SemiBold"/>
              <a:ea typeface="Montserrat SemiBold"/>
              <a:cs typeface="Montserrat SemiBold"/>
              <a:sym typeface="Montserrat SemiBold"/>
            </a:endParaRPr>
          </a:p>
        </p:txBody>
      </p:sp>
      <p:pic>
        <p:nvPicPr>
          <p:cNvPr id="318" name="Google Shape;318;ga7b0cb97ba_0_11"/>
          <p:cNvPicPr preferRelativeResize="0"/>
          <p:nvPr/>
        </p:nvPicPr>
        <p:blipFill rotWithShape="1">
          <a:blip r:embed="rId3">
            <a:alphaModFix/>
          </a:blip>
          <a:srcRect b="13867" l="0" r="0" t="13867"/>
          <a:stretch/>
        </p:blipFill>
        <p:spPr>
          <a:xfrm>
            <a:off x="3656991" y="953955"/>
            <a:ext cx="1490100" cy="1490100"/>
          </a:xfrm>
          <a:prstGeom prst="ellipse">
            <a:avLst/>
          </a:prstGeom>
          <a:noFill/>
          <a:ln>
            <a:noFill/>
          </a:ln>
        </p:spPr>
      </p:pic>
      <p:pic>
        <p:nvPicPr>
          <p:cNvPr id="319" name="Google Shape;319;ga7b0cb97ba_0_11"/>
          <p:cNvPicPr preferRelativeResize="0"/>
          <p:nvPr/>
        </p:nvPicPr>
        <p:blipFill rotWithShape="1">
          <a:blip r:embed="rId4">
            <a:alphaModFix/>
          </a:blip>
          <a:srcRect b="13867" l="0" r="0" t="13867"/>
          <a:stretch/>
        </p:blipFill>
        <p:spPr>
          <a:xfrm>
            <a:off x="3656991" y="2684005"/>
            <a:ext cx="1490100" cy="1490100"/>
          </a:xfrm>
          <a:prstGeom prst="ellipse">
            <a:avLst/>
          </a:prstGeom>
          <a:noFill/>
          <a:ln>
            <a:noFill/>
          </a:ln>
        </p:spPr>
      </p:pic>
      <p:pic>
        <p:nvPicPr>
          <p:cNvPr id="320" name="Google Shape;320;ga7b0cb97ba_0_11"/>
          <p:cNvPicPr preferRelativeResize="0"/>
          <p:nvPr/>
        </p:nvPicPr>
        <p:blipFill rotWithShape="1">
          <a:blip r:embed="rId5">
            <a:alphaModFix/>
          </a:blip>
          <a:srcRect b="13867" l="0" r="0" t="13867"/>
          <a:stretch/>
        </p:blipFill>
        <p:spPr>
          <a:xfrm>
            <a:off x="3656991" y="4414055"/>
            <a:ext cx="1490100" cy="1490100"/>
          </a:xfrm>
          <a:prstGeom prst="ellipse">
            <a:avLst/>
          </a:prstGeom>
          <a:noFill/>
          <a:ln>
            <a:noFill/>
          </a:ln>
        </p:spPr>
      </p:pic>
      <p:sp>
        <p:nvSpPr>
          <p:cNvPr id="321" name="Google Shape;321;ga7b0cb97ba_0_11"/>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ga5a4dc347e_0_4"/>
          <p:cNvPicPr preferRelativeResize="0"/>
          <p:nvPr/>
        </p:nvPicPr>
        <p:blipFill rotWithShape="1">
          <a:blip r:embed="rId3">
            <a:alphaModFix/>
          </a:blip>
          <a:srcRect b="24936" l="0" r="24936" t="0"/>
          <a:stretch/>
        </p:blipFill>
        <p:spPr>
          <a:xfrm>
            <a:off x="5213548" y="2403423"/>
            <a:ext cx="1764900" cy="1764900"/>
          </a:xfrm>
          <a:prstGeom prst="ellipse">
            <a:avLst/>
          </a:prstGeom>
          <a:noFill/>
          <a:ln>
            <a:noFill/>
          </a:ln>
        </p:spPr>
      </p:pic>
      <p:sp>
        <p:nvSpPr>
          <p:cNvPr id="107" name="Google Shape;107;ga5a4dc347e_0_4"/>
          <p:cNvSpPr txBox="1"/>
          <p:nvPr/>
        </p:nvSpPr>
        <p:spPr>
          <a:xfrm>
            <a:off x="3580416" y="949018"/>
            <a:ext cx="50313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D" sz="2400">
                <a:solidFill>
                  <a:srgbClr val="3A3838"/>
                </a:solidFill>
                <a:latin typeface="Montserrat SemiBold"/>
                <a:ea typeface="Montserrat SemiBold"/>
                <a:cs typeface="Montserrat SemiBold"/>
                <a:sym typeface="Montserrat SemiBold"/>
              </a:rPr>
              <a:t>Grupo 4</a:t>
            </a:r>
            <a:endParaRPr sz="2400">
              <a:solidFill>
                <a:srgbClr val="3A3838"/>
              </a:solidFill>
              <a:latin typeface="Montserrat SemiBold"/>
              <a:ea typeface="Montserrat SemiBold"/>
              <a:cs typeface="Montserrat SemiBold"/>
              <a:sym typeface="Montserrat SemiBold"/>
            </a:endParaRPr>
          </a:p>
        </p:txBody>
      </p:sp>
      <p:sp>
        <p:nvSpPr>
          <p:cNvPr id="108" name="Google Shape;108;ga5a4dc347e_0_4"/>
          <p:cNvSpPr txBox="1"/>
          <p:nvPr/>
        </p:nvSpPr>
        <p:spPr>
          <a:xfrm>
            <a:off x="682928" y="5219937"/>
            <a:ext cx="1502700" cy="9501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lang="en-ID" sz="650">
                <a:solidFill>
                  <a:srgbClr val="757070"/>
                </a:solidFill>
                <a:latin typeface="Open Sans"/>
                <a:ea typeface="Open Sans"/>
                <a:cs typeface="Open Sans"/>
                <a:sym typeface="Open Sans"/>
              </a:rPr>
              <a:t>nooty@academico.ufs.br</a:t>
            </a:r>
            <a:endParaRPr sz="650">
              <a:solidFill>
                <a:srgbClr val="757070"/>
              </a:solidFill>
              <a:latin typeface="Open Sans"/>
              <a:ea typeface="Open Sans"/>
              <a:cs typeface="Open Sans"/>
              <a:sym typeface="Open Sans"/>
            </a:endParaRPr>
          </a:p>
        </p:txBody>
      </p:sp>
      <p:sp>
        <p:nvSpPr>
          <p:cNvPr id="109" name="Google Shape;109;ga5a4dc347e_0_4"/>
          <p:cNvSpPr txBox="1"/>
          <p:nvPr/>
        </p:nvSpPr>
        <p:spPr>
          <a:xfrm>
            <a:off x="720058" y="4300804"/>
            <a:ext cx="1428300" cy="2823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dk1"/>
              </a:buClr>
              <a:buFont typeface="Arial"/>
              <a:buNone/>
            </a:pPr>
            <a:r>
              <a:rPr lang="en-ID" sz="1200">
                <a:solidFill>
                  <a:srgbClr val="3A3838"/>
                </a:solidFill>
                <a:latin typeface="Montserrat SemiBold"/>
                <a:ea typeface="Montserrat SemiBold"/>
                <a:cs typeface="Montserrat SemiBold"/>
                <a:sym typeface="Montserrat SemiBold"/>
              </a:rPr>
              <a:t>ANTONIO HAMILTON SANTOS FREITAS</a:t>
            </a:r>
            <a:endParaRPr sz="1200">
              <a:solidFill>
                <a:srgbClr val="3A3838"/>
              </a:solidFill>
              <a:latin typeface="Montserrat SemiBold"/>
              <a:ea typeface="Montserrat SemiBold"/>
              <a:cs typeface="Montserrat SemiBold"/>
              <a:sym typeface="Montserrat SemiBold"/>
            </a:endParaRPr>
          </a:p>
          <a:p>
            <a:pPr indent="0" lvl="0" marL="0" marR="0" rtl="0" algn="ctr">
              <a:spcBef>
                <a:spcPts val="0"/>
              </a:spcBef>
              <a:spcAft>
                <a:spcPts val="0"/>
              </a:spcAft>
              <a:buNone/>
            </a:pPr>
            <a:r>
              <a:t/>
            </a:r>
            <a:endParaRPr sz="1200">
              <a:solidFill>
                <a:srgbClr val="3A3838"/>
              </a:solidFill>
              <a:latin typeface="Montserrat SemiBold"/>
              <a:ea typeface="Montserrat SemiBold"/>
              <a:cs typeface="Montserrat SemiBold"/>
              <a:sym typeface="Montserrat SemiBold"/>
            </a:endParaRPr>
          </a:p>
        </p:txBody>
      </p:sp>
      <p:sp>
        <p:nvSpPr>
          <p:cNvPr id="110" name="Google Shape;110;ga5a4dc347e_0_4"/>
          <p:cNvSpPr txBox="1"/>
          <p:nvPr/>
        </p:nvSpPr>
        <p:spPr>
          <a:xfrm>
            <a:off x="3128439" y="4300804"/>
            <a:ext cx="1273500" cy="2823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dk1"/>
              </a:buClr>
              <a:buFont typeface="Arial"/>
              <a:buNone/>
            </a:pPr>
            <a:r>
              <a:rPr lang="en-ID" sz="1200">
                <a:solidFill>
                  <a:srgbClr val="3A3838"/>
                </a:solidFill>
                <a:latin typeface="Montserrat SemiBold"/>
                <a:ea typeface="Montserrat SemiBold"/>
                <a:cs typeface="Montserrat SemiBold"/>
                <a:sym typeface="Montserrat SemiBold"/>
              </a:rPr>
              <a:t>JOSÉ LUIZ </a:t>
            </a:r>
            <a:endParaRPr sz="1200">
              <a:solidFill>
                <a:srgbClr val="3A3838"/>
              </a:solidFill>
              <a:latin typeface="Montserrat SemiBold"/>
              <a:ea typeface="Montserrat SemiBold"/>
              <a:cs typeface="Montserrat SemiBold"/>
              <a:sym typeface="Montserrat SemiBold"/>
            </a:endParaRPr>
          </a:p>
          <a:p>
            <a:pPr indent="0" lvl="0" marL="0" rtl="0" algn="ctr">
              <a:spcBef>
                <a:spcPts val="0"/>
              </a:spcBef>
              <a:spcAft>
                <a:spcPts val="0"/>
              </a:spcAft>
              <a:buClr>
                <a:schemeClr val="dk1"/>
              </a:buClr>
              <a:buFont typeface="Arial"/>
              <a:buNone/>
            </a:pPr>
            <a:r>
              <a:rPr lang="en-ID" sz="1200">
                <a:solidFill>
                  <a:srgbClr val="3A3838"/>
                </a:solidFill>
                <a:latin typeface="Montserrat SemiBold"/>
                <a:ea typeface="Montserrat SemiBold"/>
                <a:cs typeface="Montserrat SemiBold"/>
                <a:sym typeface="Montserrat SemiBold"/>
              </a:rPr>
              <a:t>DE JESUS SOUZA</a:t>
            </a:r>
            <a:endParaRPr sz="1200">
              <a:solidFill>
                <a:srgbClr val="3A3838"/>
              </a:solidFill>
              <a:latin typeface="Montserrat SemiBold"/>
              <a:ea typeface="Montserrat SemiBold"/>
              <a:cs typeface="Montserrat SemiBold"/>
              <a:sym typeface="Montserrat SemiBold"/>
            </a:endParaRPr>
          </a:p>
          <a:p>
            <a:pPr indent="0" lvl="0" marL="0" marR="0" rtl="0" algn="ctr">
              <a:spcBef>
                <a:spcPts val="0"/>
              </a:spcBef>
              <a:spcAft>
                <a:spcPts val="0"/>
              </a:spcAft>
              <a:buNone/>
            </a:pPr>
            <a:r>
              <a:t/>
            </a:r>
            <a:endParaRPr sz="1200">
              <a:solidFill>
                <a:srgbClr val="3A3838"/>
              </a:solidFill>
              <a:latin typeface="Montserrat SemiBold"/>
              <a:ea typeface="Montserrat SemiBold"/>
              <a:cs typeface="Montserrat SemiBold"/>
              <a:sym typeface="Montserrat SemiBold"/>
            </a:endParaRPr>
          </a:p>
        </p:txBody>
      </p:sp>
      <p:sp>
        <p:nvSpPr>
          <p:cNvPr id="111" name="Google Shape;111;ga5a4dc347e_0_4"/>
          <p:cNvSpPr txBox="1"/>
          <p:nvPr/>
        </p:nvSpPr>
        <p:spPr>
          <a:xfrm>
            <a:off x="3013771" y="5219937"/>
            <a:ext cx="1502700" cy="950100"/>
          </a:xfrm>
          <a:prstGeom prst="rect">
            <a:avLst/>
          </a:prstGeom>
          <a:noFill/>
          <a:ln>
            <a:noFill/>
          </a:ln>
        </p:spPr>
        <p:txBody>
          <a:bodyPr anchorCtr="0" anchor="t" bIns="45700" lIns="91425" spcFirstLastPara="1" rIns="91425" wrap="square" tIns="45700">
            <a:noAutofit/>
          </a:bodyPr>
          <a:lstStyle/>
          <a:p>
            <a:pPr indent="0" lvl="0" marL="0" rtl="0" algn="ctr">
              <a:lnSpc>
                <a:spcPct val="150000"/>
              </a:lnSpc>
              <a:spcBef>
                <a:spcPts val="0"/>
              </a:spcBef>
              <a:spcAft>
                <a:spcPts val="0"/>
              </a:spcAft>
              <a:buClr>
                <a:schemeClr val="dk1"/>
              </a:buClr>
              <a:buFont typeface="Arial"/>
              <a:buNone/>
            </a:pPr>
            <a:r>
              <a:rPr lang="en-ID" sz="650">
                <a:solidFill>
                  <a:srgbClr val="757070"/>
                </a:solidFill>
                <a:latin typeface="Open Sans"/>
                <a:ea typeface="Open Sans"/>
                <a:cs typeface="Open Sans"/>
                <a:sym typeface="Open Sans"/>
              </a:rPr>
              <a:t>jluizjs@academico.ufs.br</a:t>
            </a:r>
            <a:endParaRPr sz="650">
              <a:solidFill>
                <a:srgbClr val="757070"/>
              </a:solidFill>
              <a:latin typeface="Open Sans"/>
              <a:ea typeface="Open Sans"/>
              <a:cs typeface="Open Sans"/>
              <a:sym typeface="Open Sans"/>
            </a:endParaRPr>
          </a:p>
          <a:p>
            <a:pPr indent="0" lvl="0" marL="0" marR="0" rtl="0" algn="l">
              <a:lnSpc>
                <a:spcPct val="150000"/>
              </a:lnSpc>
              <a:spcBef>
                <a:spcPts val="0"/>
              </a:spcBef>
              <a:spcAft>
                <a:spcPts val="0"/>
              </a:spcAft>
              <a:buNone/>
            </a:pPr>
            <a:r>
              <a:t/>
            </a:r>
            <a:endParaRPr sz="650">
              <a:solidFill>
                <a:srgbClr val="757070"/>
              </a:solidFill>
              <a:latin typeface="Open Sans"/>
              <a:ea typeface="Open Sans"/>
              <a:cs typeface="Open Sans"/>
              <a:sym typeface="Open Sans"/>
            </a:endParaRPr>
          </a:p>
        </p:txBody>
      </p:sp>
      <p:sp>
        <p:nvSpPr>
          <p:cNvPr id="112" name="Google Shape;112;ga5a4dc347e_0_4"/>
          <p:cNvSpPr txBox="1"/>
          <p:nvPr/>
        </p:nvSpPr>
        <p:spPr>
          <a:xfrm>
            <a:off x="7712772" y="4300804"/>
            <a:ext cx="1428300" cy="2823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dk1"/>
              </a:buClr>
              <a:buFont typeface="Arial"/>
              <a:buNone/>
            </a:pPr>
            <a:r>
              <a:rPr lang="en-ID" sz="1200">
                <a:solidFill>
                  <a:srgbClr val="3A3838"/>
                </a:solidFill>
                <a:latin typeface="Montserrat SemiBold"/>
                <a:ea typeface="Montserrat SemiBold"/>
                <a:cs typeface="Montserrat SemiBold"/>
                <a:sym typeface="Montserrat SemiBold"/>
              </a:rPr>
              <a:t>OSANYO VICTOR DE JESUS NASCIMENTO</a:t>
            </a:r>
            <a:endParaRPr sz="1200">
              <a:solidFill>
                <a:srgbClr val="3A3838"/>
              </a:solidFill>
              <a:latin typeface="Montserrat SemiBold"/>
              <a:ea typeface="Montserrat SemiBold"/>
              <a:cs typeface="Montserrat SemiBold"/>
              <a:sym typeface="Montserrat SemiBold"/>
            </a:endParaRPr>
          </a:p>
          <a:p>
            <a:pPr indent="0" lvl="0" marL="0" marR="0" rtl="0" algn="ctr">
              <a:spcBef>
                <a:spcPts val="0"/>
              </a:spcBef>
              <a:spcAft>
                <a:spcPts val="0"/>
              </a:spcAft>
              <a:buNone/>
            </a:pPr>
            <a:r>
              <a:t/>
            </a:r>
            <a:endParaRPr sz="1200">
              <a:solidFill>
                <a:srgbClr val="3A3838"/>
              </a:solidFill>
              <a:latin typeface="Montserrat SemiBold"/>
              <a:ea typeface="Montserrat SemiBold"/>
              <a:cs typeface="Montserrat SemiBold"/>
              <a:sym typeface="Montserrat SemiBold"/>
            </a:endParaRPr>
          </a:p>
        </p:txBody>
      </p:sp>
      <p:sp>
        <p:nvSpPr>
          <p:cNvPr id="113" name="Google Shape;113;ga5a4dc347e_0_4"/>
          <p:cNvSpPr txBox="1"/>
          <p:nvPr/>
        </p:nvSpPr>
        <p:spPr>
          <a:xfrm>
            <a:off x="7675457" y="5219937"/>
            <a:ext cx="1502700" cy="9501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Font typeface="Arial"/>
              <a:buNone/>
            </a:pPr>
            <a:r>
              <a:rPr lang="en-ID" sz="650">
                <a:solidFill>
                  <a:srgbClr val="757070"/>
                </a:solidFill>
                <a:latin typeface="Open Sans"/>
                <a:ea typeface="Open Sans"/>
                <a:cs typeface="Open Sans"/>
                <a:sym typeface="Open Sans"/>
              </a:rPr>
              <a:t>osanyovictor@academico.ufs.br</a:t>
            </a:r>
            <a:endParaRPr sz="650">
              <a:solidFill>
                <a:srgbClr val="757070"/>
              </a:solidFill>
              <a:latin typeface="Open Sans"/>
              <a:ea typeface="Open Sans"/>
              <a:cs typeface="Open Sans"/>
              <a:sym typeface="Open Sans"/>
            </a:endParaRPr>
          </a:p>
        </p:txBody>
      </p:sp>
      <p:sp>
        <p:nvSpPr>
          <p:cNvPr id="114" name="Google Shape;114;ga5a4dc347e_0_4"/>
          <p:cNvSpPr txBox="1"/>
          <p:nvPr/>
        </p:nvSpPr>
        <p:spPr>
          <a:xfrm>
            <a:off x="3522509" y="1410242"/>
            <a:ext cx="5147100" cy="5511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lang="en-ID" sz="1450">
                <a:solidFill>
                  <a:srgbClr val="757070"/>
                </a:solidFill>
                <a:latin typeface="Open Sans"/>
                <a:ea typeface="Open Sans"/>
                <a:cs typeface="Open Sans"/>
                <a:sym typeface="Open Sans"/>
              </a:rPr>
              <a:t>Estudantes do cursos de Sistemas de Informação da UFS</a:t>
            </a:r>
            <a:endParaRPr sz="1450">
              <a:solidFill>
                <a:srgbClr val="757070"/>
              </a:solidFill>
              <a:latin typeface="Open Sans"/>
              <a:ea typeface="Open Sans"/>
              <a:cs typeface="Open Sans"/>
              <a:sym typeface="Open Sans"/>
            </a:endParaRPr>
          </a:p>
        </p:txBody>
      </p:sp>
      <p:sp>
        <p:nvSpPr>
          <p:cNvPr id="115" name="Google Shape;115;ga5a4dc347e_0_4"/>
          <p:cNvSpPr txBox="1"/>
          <p:nvPr/>
        </p:nvSpPr>
        <p:spPr>
          <a:xfrm>
            <a:off x="5240524" y="4300804"/>
            <a:ext cx="1724100" cy="2823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dk1"/>
              </a:buClr>
              <a:buFont typeface="Arial"/>
              <a:buNone/>
            </a:pPr>
            <a:r>
              <a:rPr lang="en-ID" sz="1200">
                <a:solidFill>
                  <a:srgbClr val="3A3838"/>
                </a:solidFill>
                <a:latin typeface="Montserrat SemiBold"/>
                <a:ea typeface="Montserrat SemiBold"/>
                <a:cs typeface="Montserrat SemiBold"/>
                <a:sym typeface="Montserrat SemiBold"/>
              </a:rPr>
              <a:t>ALEF LANIEL DOS SANTOS OLIVEIRA RIBEIRO</a:t>
            </a:r>
            <a:endParaRPr sz="1200">
              <a:solidFill>
                <a:srgbClr val="3A3838"/>
              </a:solidFill>
              <a:latin typeface="Montserrat SemiBold"/>
              <a:ea typeface="Montserrat SemiBold"/>
              <a:cs typeface="Montserrat SemiBold"/>
              <a:sym typeface="Montserrat SemiBold"/>
            </a:endParaRPr>
          </a:p>
          <a:p>
            <a:pPr indent="0" lvl="0" marL="0" marR="0" rtl="0" algn="ctr">
              <a:spcBef>
                <a:spcPts val="0"/>
              </a:spcBef>
              <a:spcAft>
                <a:spcPts val="0"/>
              </a:spcAft>
              <a:buNone/>
            </a:pPr>
            <a:r>
              <a:t/>
            </a:r>
            <a:endParaRPr sz="1200">
              <a:solidFill>
                <a:srgbClr val="3A3838"/>
              </a:solidFill>
              <a:latin typeface="Montserrat SemiBold"/>
              <a:ea typeface="Montserrat SemiBold"/>
              <a:cs typeface="Montserrat SemiBold"/>
              <a:sym typeface="Montserrat SemiBold"/>
            </a:endParaRPr>
          </a:p>
        </p:txBody>
      </p:sp>
      <p:sp>
        <p:nvSpPr>
          <p:cNvPr id="116" name="Google Shape;116;ga5a4dc347e_0_4"/>
          <p:cNvSpPr txBox="1"/>
          <p:nvPr/>
        </p:nvSpPr>
        <p:spPr>
          <a:xfrm>
            <a:off x="5344614" y="5219937"/>
            <a:ext cx="1502700" cy="950100"/>
          </a:xfrm>
          <a:prstGeom prst="rect">
            <a:avLst/>
          </a:prstGeom>
          <a:noFill/>
          <a:ln>
            <a:noFill/>
          </a:ln>
        </p:spPr>
        <p:txBody>
          <a:bodyPr anchorCtr="0" anchor="t" bIns="45700" lIns="91425" spcFirstLastPara="1" rIns="91425" wrap="square" tIns="45700">
            <a:noAutofit/>
          </a:bodyPr>
          <a:lstStyle/>
          <a:p>
            <a:pPr indent="0" lvl="0" marL="0" rtl="0" algn="ctr">
              <a:lnSpc>
                <a:spcPct val="150000"/>
              </a:lnSpc>
              <a:spcBef>
                <a:spcPts val="0"/>
              </a:spcBef>
              <a:spcAft>
                <a:spcPts val="0"/>
              </a:spcAft>
              <a:buClr>
                <a:schemeClr val="dk1"/>
              </a:buClr>
              <a:buFont typeface="Arial"/>
              <a:buNone/>
            </a:pPr>
            <a:r>
              <a:rPr lang="en-ID" sz="650">
                <a:solidFill>
                  <a:srgbClr val="757070"/>
                </a:solidFill>
                <a:latin typeface="Open Sans"/>
                <a:ea typeface="Open Sans"/>
                <a:cs typeface="Open Sans"/>
                <a:sym typeface="Open Sans"/>
              </a:rPr>
              <a:t>alef@academico.ufs.br</a:t>
            </a:r>
            <a:endParaRPr sz="650">
              <a:solidFill>
                <a:srgbClr val="757070"/>
              </a:solidFill>
              <a:latin typeface="Open Sans"/>
              <a:ea typeface="Open Sans"/>
              <a:cs typeface="Open Sans"/>
              <a:sym typeface="Open Sans"/>
            </a:endParaRPr>
          </a:p>
          <a:p>
            <a:pPr indent="0" lvl="0" marL="0" marR="0" rtl="0" algn="ctr">
              <a:lnSpc>
                <a:spcPct val="150000"/>
              </a:lnSpc>
              <a:spcBef>
                <a:spcPts val="0"/>
              </a:spcBef>
              <a:spcAft>
                <a:spcPts val="0"/>
              </a:spcAft>
              <a:buNone/>
            </a:pPr>
            <a:r>
              <a:t/>
            </a:r>
            <a:endParaRPr sz="650">
              <a:solidFill>
                <a:srgbClr val="757070"/>
              </a:solidFill>
              <a:latin typeface="Open Sans"/>
              <a:ea typeface="Open Sans"/>
              <a:cs typeface="Open Sans"/>
              <a:sym typeface="Open Sans"/>
            </a:endParaRPr>
          </a:p>
        </p:txBody>
      </p:sp>
      <p:pic>
        <p:nvPicPr>
          <p:cNvPr id="117" name="Google Shape;117;ga5a4dc347e_0_4"/>
          <p:cNvPicPr preferRelativeResize="0"/>
          <p:nvPr/>
        </p:nvPicPr>
        <p:blipFill rotWithShape="1">
          <a:blip r:embed="rId4">
            <a:alphaModFix/>
          </a:blip>
          <a:srcRect b="0" l="69" r="69" t="0"/>
          <a:stretch/>
        </p:blipFill>
        <p:spPr>
          <a:xfrm>
            <a:off x="572262" y="2423825"/>
            <a:ext cx="1724100" cy="1724100"/>
          </a:xfrm>
          <a:prstGeom prst="ellipse">
            <a:avLst/>
          </a:prstGeom>
          <a:noFill/>
          <a:ln>
            <a:noFill/>
          </a:ln>
        </p:spPr>
      </p:pic>
      <p:pic>
        <p:nvPicPr>
          <p:cNvPr id="118" name="Google Shape;118;ga5a4dc347e_0_4"/>
          <p:cNvPicPr preferRelativeResize="0"/>
          <p:nvPr/>
        </p:nvPicPr>
        <p:blipFill rotWithShape="1">
          <a:blip r:embed="rId5">
            <a:alphaModFix/>
          </a:blip>
          <a:srcRect b="0" l="0" r="0" t="0"/>
          <a:stretch/>
        </p:blipFill>
        <p:spPr>
          <a:xfrm>
            <a:off x="2903104" y="2423825"/>
            <a:ext cx="1724100" cy="1724100"/>
          </a:xfrm>
          <a:prstGeom prst="ellipse">
            <a:avLst/>
          </a:prstGeom>
          <a:noFill/>
          <a:ln>
            <a:noFill/>
          </a:ln>
        </p:spPr>
      </p:pic>
      <p:pic>
        <p:nvPicPr>
          <p:cNvPr id="119" name="Google Shape;119;ga5a4dc347e_0_4"/>
          <p:cNvPicPr preferRelativeResize="0"/>
          <p:nvPr/>
        </p:nvPicPr>
        <p:blipFill rotWithShape="1">
          <a:blip r:embed="rId6">
            <a:alphaModFix/>
          </a:blip>
          <a:srcRect b="12495" l="0" r="0" t="12502"/>
          <a:stretch/>
        </p:blipFill>
        <p:spPr>
          <a:xfrm>
            <a:off x="7564788" y="2423825"/>
            <a:ext cx="1724100" cy="1724100"/>
          </a:xfrm>
          <a:prstGeom prst="ellipse">
            <a:avLst/>
          </a:prstGeom>
          <a:noFill/>
          <a:ln>
            <a:noFill/>
          </a:ln>
        </p:spPr>
      </p:pic>
      <p:sp>
        <p:nvSpPr>
          <p:cNvPr id="120" name="Google Shape;120;ga5a4dc347e_0_4"/>
          <p:cNvSpPr txBox="1"/>
          <p:nvPr/>
        </p:nvSpPr>
        <p:spPr>
          <a:xfrm>
            <a:off x="10043619" y="4300804"/>
            <a:ext cx="1428300" cy="2823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dk1"/>
              </a:buClr>
              <a:buFont typeface="Arial"/>
              <a:buNone/>
            </a:pPr>
            <a:r>
              <a:rPr lang="en-ID" sz="1200">
                <a:solidFill>
                  <a:srgbClr val="3A3838"/>
                </a:solidFill>
                <a:latin typeface="Montserrat SemiBold"/>
                <a:ea typeface="Montserrat SemiBold"/>
                <a:cs typeface="Montserrat SemiBold"/>
                <a:sym typeface="Montserrat SemiBold"/>
              </a:rPr>
              <a:t>VINÍCIUS </a:t>
            </a:r>
            <a:endParaRPr sz="1200">
              <a:solidFill>
                <a:srgbClr val="3A3838"/>
              </a:solidFill>
              <a:latin typeface="Montserrat SemiBold"/>
              <a:ea typeface="Montserrat SemiBold"/>
              <a:cs typeface="Montserrat SemiBold"/>
              <a:sym typeface="Montserrat SemiBold"/>
            </a:endParaRPr>
          </a:p>
          <a:p>
            <a:pPr indent="0" lvl="0" marL="0" rtl="0" algn="ctr">
              <a:spcBef>
                <a:spcPts val="0"/>
              </a:spcBef>
              <a:spcAft>
                <a:spcPts val="0"/>
              </a:spcAft>
              <a:buClr>
                <a:schemeClr val="dk1"/>
              </a:buClr>
              <a:buFont typeface="Arial"/>
              <a:buNone/>
            </a:pPr>
            <a:r>
              <a:rPr lang="en-ID" sz="1200">
                <a:solidFill>
                  <a:srgbClr val="3A3838"/>
                </a:solidFill>
                <a:latin typeface="Montserrat SemiBold"/>
                <a:ea typeface="Montserrat SemiBold"/>
                <a:cs typeface="Montserrat SemiBold"/>
                <a:sym typeface="Montserrat SemiBold"/>
              </a:rPr>
              <a:t>ALENCAR TEMÓTEO</a:t>
            </a:r>
            <a:endParaRPr sz="1200">
              <a:solidFill>
                <a:srgbClr val="3A3838"/>
              </a:solidFill>
              <a:latin typeface="Montserrat SemiBold"/>
              <a:ea typeface="Montserrat SemiBold"/>
              <a:cs typeface="Montserrat SemiBold"/>
              <a:sym typeface="Montserrat SemiBold"/>
            </a:endParaRPr>
          </a:p>
          <a:p>
            <a:pPr indent="0" lvl="0" marL="0" marR="0" rtl="0" algn="ctr">
              <a:spcBef>
                <a:spcPts val="0"/>
              </a:spcBef>
              <a:spcAft>
                <a:spcPts val="0"/>
              </a:spcAft>
              <a:buNone/>
            </a:pPr>
            <a:r>
              <a:t/>
            </a:r>
            <a:endParaRPr sz="1200">
              <a:solidFill>
                <a:srgbClr val="3A3838"/>
              </a:solidFill>
              <a:latin typeface="Montserrat SemiBold"/>
              <a:ea typeface="Montserrat SemiBold"/>
              <a:cs typeface="Montserrat SemiBold"/>
              <a:sym typeface="Montserrat SemiBold"/>
            </a:endParaRPr>
          </a:p>
        </p:txBody>
      </p:sp>
      <p:sp>
        <p:nvSpPr>
          <p:cNvPr id="121" name="Google Shape;121;ga5a4dc347e_0_4"/>
          <p:cNvSpPr txBox="1"/>
          <p:nvPr/>
        </p:nvSpPr>
        <p:spPr>
          <a:xfrm>
            <a:off x="10006300" y="5219925"/>
            <a:ext cx="1613400" cy="950100"/>
          </a:xfrm>
          <a:prstGeom prst="rect">
            <a:avLst/>
          </a:prstGeom>
          <a:noFill/>
          <a:ln>
            <a:noFill/>
          </a:ln>
        </p:spPr>
        <p:txBody>
          <a:bodyPr anchorCtr="0" anchor="t" bIns="45700" lIns="91425" spcFirstLastPara="1" rIns="91425" wrap="square" tIns="45700">
            <a:noAutofit/>
          </a:bodyPr>
          <a:lstStyle/>
          <a:p>
            <a:pPr indent="0" lvl="0" marL="0" rtl="0" algn="ctr">
              <a:lnSpc>
                <a:spcPct val="150000"/>
              </a:lnSpc>
              <a:spcBef>
                <a:spcPts val="0"/>
              </a:spcBef>
              <a:spcAft>
                <a:spcPts val="0"/>
              </a:spcAft>
              <a:buClr>
                <a:schemeClr val="dk1"/>
              </a:buClr>
              <a:buFont typeface="Arial"/>
              <a:buNone/>
            </a:pPr>
            <a:r>
              <a:rPr lang="en-ID" sz="650">
                <a:solidFill>
                  <a:srgbClr val="757070"/>
                </a:solidFill>
                <a:latin typeface="Open Sans"/>
                <a:ea typeface="Open Sans"/>
                <a:cs typeface="Open Sans"/>
                <a:sym typeface="Open Sans"/>
              </a:rPr>
              <a:t>viniciusalencart19@academico.ufs.br</a:t>
            </a:r>
            <a:endParaRPr sz="650">
              <a:solidFill>
                <a:srgbClr val="757070"/>
              </a:solidFill>
              <a:latin typeface="Open Sans"/>
              <a:ea typeface="Open Sans"/>
              <a:cs typeface="Open Sans"/>
              <a:sym typeface="Open Sans"/>
            </a:endParaRPr>
          </a:p>
        </p:txBody>
      </p:sp>
      <p:pic>
        <p:nvPicPr>
          <p:cNvPr id="122" name="Google Shape;122;ga5a4dc347e_0_4"/>
          <p:cNvPicPr preferRelativeResize="0"/>
          <p:nvPr/>
        </p:nvPicPr>
        <p:blipFill rotWithShape="1">
          <a:blip r:embed="rId7">
            <a:alphaModFix/>
          </a:blip>
          <a:srcRect b="248" l="0" r="0" t="248"/>
          <a:stretch/>
        </p:blipFill>
        <p:spPr>
          <a:xfrm>
            <a:off x="9895636" y="2423825"/>
            <a:ext cx="1724100" cy="1724100"/>
          </a:xfrm>
          <a:prstGeom prst="ellipse">
            <a:avLst/>
          </a:prstGeom>
          <a:noFill/>
          <a:ln>
            <a:noFill/>
          </a:ln>
        </p:spPr>
      </p:pic>
      <p:sp>
        <p:nvSpPr>
          <p:cNvPr id="123" name="Google Shape;123;ga5a4dc347e_0_4"/>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pic>
        <p:nvPicPr>
          <p:cNvPr id="124" name="Google Shape;124;ga5a4dc347e_0_4"/>
          <p:cNvPicPr preferRelativeResize="0"/>
          <p:nvPr/>
        </p:nvPicPr>
        <p:blipFill>
          <a:blip r:embed="rId8">
            <a:alphaModFix/>
          </a:blip>
          <a:stretch>
            <a:fillRect/>
          </a:stretch>
        </p:blipFill>
        <p:spPr>
          <a:xfrm>
            <a:off x="5124400" y="5696600"/>
            <a:ext cx="1943100" cy="86634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ga7b0cb97ba_0_31"/>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pic>
        <p:nvPicPr>
          <p:cNvPr id="327" name="Google Shape;327;ga7b0cb97ba_0_31"/>
          <p:cNvPicPr preferRelativeResize="0"/>
          <p:nvPr/>
        </p:nvPicPr>
        <p:blipFill>
          <a:blip r:embed="rId3">
            <a:alphaModFix/>
          </a:blip>
          <a:stretch>
            <a:fillRect/>
          </a:stretch>
        </p:blipFill>
        <p:spPr>
          <a:xfrm>
            <a:off x="1406275" y="249062"/>
            <a:ext cx="8776886" cy="6004124"/>
          </a:xfrm>
          <a:prstGeom prst="rect">
            <a:avLst/>
          </a:prstGeom>
          <a:noFill/>
          <a:ln>
            <a:noFill/>
          </a:ln>
        </p:spPr>
      </p:pic>
      <p:sp>
        <p:nvSpPr>
          <p:cNvPr id="328" name="Google Shape;328;ga7b0cb97ba_0_31"/>
          <p:cNvSpPr/>
          <p:nvPr/>
        </p:nvSpPr>
        <p:spPr>
          <a:xfrm>
            <a:off x="0" y="0"/>
            <a:ext cx="9489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9" name="Google Shape;329;ga7b0cb97ba_0_31"/>
          <p:cNvSpPr txBox="1"/>
          <p:nvPr/>
        </p:nvSpPr>
        <p:spPr>
          <a:xfrm>
            <a:off x="5874800" y="5892309"/>
            <a:ext cx="4197900" cy="289500"/>
          </a:xfrm>
          <a:prstGeom prst="rect">
            <a:avLst/>
          </a:prstGeom>
          <a:noFill/>
          <a:ln>
            <a:noFill/>
          </a:ln>
        </p:spPr>
        <p:txBody>
          <a:bodyPr anchorCtr="0" anchor="t" bIns="45700" lIns="91425" spcFirstLastPara="1" rIns="91425" wrap="square" tIns="45700">
            <a:noAutofit/>
          </a:bodyPr>
          <a:lstStyle/>
          <a:p>
            <a:pPr indent="0" lvl="0" marL="0" marR="0" rtl="0" algn="r">
              <a:lnSpc>
                <a:spcPct val="150000"/>
              </a:lnSpc>
              <a:spcBef>
                <a:spcPts val="0"/>
              </a:spcBef>
              <a:spcAft>
                <a:spcPts val="0"/>
              </a:spcAft>
              <a:buNone/>
            </a:pPr>
            <a:r>
              <a:rPr b="1" lang="en-ID" sz="1050">
                <a:latin typeface="Open Sans"/>
                <a:ea typeface="Open Sans"/>
                <a:cs typeface="Open Sans"/>
                <a:sym typeface="Open Sans"/>
              </a:rPr>
              <a:t>livro-teoria-geral-da-administração</a:t>
            </a:r>
            <a:endParaRPr b="1" sz="1050">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ga7b0cb97ba_0_44"/>
          <p:cNvSpPr/>
          <p:nvPr/>
        </p:nvSpPr>
        <p:spPr>
          <a:xfrm>
            <a:off x="0" y="2030462"/>
            <a:ext cx="12192000" cy="2635200"/>
          </a:xfrm>
          <a:prstGeom prst="rect">
            <a:avLst/>
          </a:prstGeom>
          <a:solidFill>
            <a:srgbClr val="FFDF1D">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5" name="Google Shape;335;ga7b0cb97ba_0_44"/>
          <p:cNvSpPr txBox="1"/>
          <p:nvPr/>
        </p:nvSpPr>
        <p:spPr>
          <a:xfrm>
            <a:off x="949018" y="1025218"/>
            <a:ext cx="33183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Six-Sigma</a:t>
            </a:r>
            <a:endParaRPr sz="3700">
              <a:solidFill>
                <a:srgbClr val="3A3838"/>
              </a:solidFill>
              <a:latin typeface="Montserrat SemiBold"/>
              <a:ea typeface="Montserrat SemiBold"/>
              <a:cs typeface="Montserrat SemiBold"/>
              <a:sym typeface="Montserrat SemiBold"/>
            </a:endParaRPr>
          </a:p>
        </p:txBody>
      </p:sp>
      <p:sp>
        <p:nvSpPr>
          <p:cNvPr id="336" name="Google Shape;336;ga7b0cb97ba_0_44"/>
          <p:cNvSpPr txBox="1"/>
          <p:nvPr/>
        </p:nvSpPr>
        <p:spPr>
          <a:xfrm>
            <a:off x="949019" y="2497654"/>
            <a:ext cx="4197900" cy="2005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250">
                <a:latin typeface="Montserrat"/>
                <a:ea typeface="Montserrat"/>
                <a:cs typeface="Montserrat"/>
                <a:sym typeface="Montserrat"/>
              </a:rPr>
              <a:t>Um sistema amplo e flexível para alcance, sustentação e maximização do sucesso do negócio.  O sigma pode ser entendido como uma medida da variabilidade intrínseca de um processo - seu desvio-padrão, representado pela letra grega sigma (σ)</a:t>
            </a:r>
            <a:endParaRPr sz="1250">
              <a:latin typeface="Montserrat"/>
              <a:ea typeface="Montserrat"/>
              <a:cs typeface="Montserrat"/>
              <a:sym typeface="Montserrat"/>
            </a:endParaRPr>
          </a:p>
        </p:txBody>
      </p:sp>
      <p:pic>
        <p:nvPicPr>
          <p:cNvPr id="337" name="Google Shape;337;ga7b0cb97ba_0_44"/>
          <p:cNvPicPr preferRelativeResize="0"/>
          <p:nvPr/>
        </p:nvPicPr>
        <p:blipFill rotWithShape="1">
          <a:blip r:embed="rId3">
            <a:alphaModFix/>
          </a:blip>
          <a:srcRect b="0" l="26612" r="3280" t="0"/>
          <a:stretch/>
        </p:blipFill>
        <p:spPr>
          <a:xfrm>
            <a:off x="5571200" y="949025"/>
            <a:ext cx="6182026" cy="4959950"/>
          </a:xfrm>
          <a:prstGeom prst="rect">
            <a:avLst/>
          </a:prstGeom>
          <a:noFill/>
          <a:ln>
            <a:noFill/>
          </a:ln>
        </p:spPr>
      </p:pic>
      <p:sp>
        <p:nvSpPr>
          <p:cNvPr id="338" name="Google Shape;338;ga7b0cb97ba_0_44"/>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
        <p:nvSpPr>
          <p:cNvPr id="339" name="Google Shape;339;ga7b0cb97ba_0_44"/>
          <p:cNvSpPr txBox="1"/>
          <p:nvPr/>
        </p:nvSpPr>
        <p:spPr>
          <a:xfrm>
            <a:off x="7555325" y="5619484"/>
            <a:ext cx="4197900" cy="289500"/>
          </a:xfrm>
          <a:prstGeom prst="rect">
            <a:avLst/>
          </a:prstGeom>
          <a:noFill/>
          <a:ln>
            <a:noFill/>
          </a:ln>
        </p:spPr>
        <p:txBody>
          <a:bodyPr anchorCtr="0" anchor="t" bIns="45700" lIns="91425" spcFirstLastPara="1" rIns="91425" wrap="square" tIns="45700">
            <a:noAutofit/>
          </a:bodyPr>
          <a:lstStyle/>
          <a:p>
            <a:pPr indent="0" lvl="0" marL="0" marR="0" rtl="0" algn="r">
              <a:lnSpc>
                <a:spcPct val="150000"/>
              </a:lnSpc>
              <a:spcBef>
                <a:spcPts val="0"/>
              </a:spcBef>
              <a:spcAft>
                <a:spcPts val="0"/>
              </a:spcAft>
              <a:buNone/>
            </a:pPr>
            <a:r>
              <a:rPr lang="en-ID" sz="850">
                <a:latin typeface="Open Sans"/>
                <a:ea typeface="Open Sans"/>
                <a:cs typeface="Open Sans"/>
                <a:sym typeface="Open Sans"/>
              </a:rPr>
              <a:t>Imagem sobre as etapas do Six-sigma</a:t>
            </a:r>
            <a:endParaRPr sz="850">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a7b0cb97ba_0_61"/>
          <p:cNvSpPr txBox="1"/>
          <p:nvPr/>
        </p:nvSpPr>
        <p:spPr>
          <a:xfrm>
            <a:off x="2622600" y="949025"/>
            <a:ext cx="67407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D" sz="2400">
                <a:solidFill>
                  <a:srgbClr val="3A3838"/>
                </a:solidFill>
                <a:latin typeface="Montserrat SemiBold"/>
                <a:ea typeface="Montserrat SemiBold"/>
                <a:cs typeface="Montserrat SemiBold"/>
                <a:sym typeface="Montserrat SemiBold"/>
              </a:rPr>
              <a:t>DIFERENCIA</a:t>
            </a:r>
            <a:r>
              <a:rPr lang="en-ID" sz="2400">
                <a:solidFill>
                  <a:srgbClr val="3A3838"/>
                </a:solidFill>
                <a:latin typeface="Montserrat SemiBold"/>
                <a:ea typeface="Montserrat SemiBold"/>
                <a:cs typeface="Montserrat SemiBold"/>
                <a:sym typeface="Montserrat SemiBold"/>
              </a:rPr>
              <a:t>-</a:t>
            </a:r>
            <a:r>
              <a:rPr lang="en-ID" sz="2400">
                <a:solidFill>
                  <a:srgbClr val="3A3838"/>
                </a:solidFill>
                <a:latin typeface="Montserrat SemiBold"/>
                <a:ea typeface="Montserrat SemiBold"/>
                <a:cs typeface="Montserrat SemiBold"/>
                <a:sym typeface="Montserrat SemiBold"/>
              </a:rPr>
              <a:t>SE DA QUALIDADE TOTAL EM QUATRO ÁREAS BÁSICAS:</a:t>
            </a:r>
            <a:endParaRPr sz="2400">
              <a:solidFill>
                <a:srgbClr val="3A3838"/>
              </a:solidFill>
              <a:latin typeface="Montserrat SemiBold"/>
              <a:ea typeface="Montserrat SemiBold"/>
              <a:cs typeface="Montserrat SemiBold"/>
              <a:sym typeface="Montserrat SemiBold"/>
            </a:endParaRPr>
          </a:p>
        </p:txBody>
      </p:sp>
      <p:sp>
        <p:nvSpPr>
          <p:cNvPr id="345" name="Google Shape;345;ga7b0cb97ba_0_61"/>
          <p:cNvSpPr txBox="1"/>
          <p:nvPr/>
        </p:nvSpPr>
        <p:spPr>
          <a:xfrm>
            <a:off x="1069669" y="4415793"/>
            <a:ext cx="1638300" cy="10359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lang="en-ID" sz="1250">
                <a:solidFill>
                  <a:srgbClr val="757070"/>
                </a:solidFill>
                <a:latin typeface="Open Sans"/>
                <a:ea typeface="Open Sans"/>
                <a:cs typeface="Open Sans"/>
                <a:sym typeface="Open Sans"/>
              </a:rPr>
              <a:t>Toda a organização sofre intervenção através do six-sigma</a:t>
            </a:r>
            <a:endParaRPr sz="1250">
              <a:solidFill>
                <a:srgbClr val="757070"/>
              </a:solidFill>
              <a:latin typeface="Open Sans"/>
              <a:ea typeface="Open Sans"/>
              <a:cs typeface="Open Sans"/>
              <a:sym typeface="Open Sans"/>
            </a:endParaRPr>
          </a:p>
        </p:txBody>
      </p:sp>
      <p:sp>
        <p:nvSpPr>
          <p:cNvPr id="346" name="Google Shape;346;ga7b0cb97ba_0_61"/>
          <p:cNvSpPr txBox="1"/>
          <p:nvPr/>
        </p:nvSpPr>
        <p:spPr>
          <a:xfrm>
            <a:off x="1110149" y="3468732"/>
            <a:ext cx="1557300" cy="307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D">
                <a:solidFill>
                  <a:srgbClr val="3A3838"/>
                </a:solidFill>
                <a:latin typeface="Montserrat SemiBold"/>
                <a:ea typeface="Montserrat SemiBold"/>
                <a:cs typeface="Montserrat SemiBold"/>
                <a:sym typeface="Montserrat SemiBold"/>
              </a:rPr>
              <a:t>Maior amplitude da aplicação</a:t>
            </a:r>
            <a:endParaRPr sz="1400">
              <a:solidFill>
                <a:srgbClr val="3A3838"/>
              </a:solidFill>
              <a:latin typeface="Montserrat SemiBold"/>
              <a:ea typeface="Montserrat SemiBold"/>
              <a:cs typeface="Montserrat SemiBold"/>
              <a:sym typeface="Montserrat SemiBold"/>
            </a:endParaRPr>
          </a:p>
        </p:txBody>
      </p:sp>
      <p:sp>
        <p:nvSpPr>
          <p:cNvPr id="347" name="Google Shape;347;ga7b0cb97ba_0_61"/>
          <p:cNvSpPr txBox="1"/>
          <p:nvPr/>
        </p:nvSpPr>
        <p:spPr>
          <a:xfrm>
            <a:off x="3770799" y="3468725"/>
            <a:ext cx="1768200" cy="307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D">
                <a:solidFill>
                  <a:srgbClr val="3A3838"/>
                </a:solidFill>
                <a:latin typeface="Montserrat SemiBold"/>
                <a:ea typeface="Montserrat SemiBold"/>
                <a:cs typeface="Montserrat SemiBold"/>
                <a:sym typeface="Montserrat SemiBold"/>
              </a:rPr>
              <a:t>Estrutura de implementação mais simples</a:t>
            </a:r>
            <a:endParaRPr sz="1400">
              <a:solidFill>
                <a:srgbClr val="3A3838"/>
              </a:solidFill>
              <a:latin typeface="Montserrat SemiBold"/>
              <a:ea typeface="Montserrat SemiBold"/>
              <a:cs typeface="Montserrat SemiBold"/>
              <a:sym typeface="Montserrat SemiBold"/>
            </a:endParaRPr>
          </a:p>
        </p:txBody>
      </p:sp>
      <p:sp>
        <p:nvSpPr>
          <p:cNvPr id="348" name="Google Shape;348;ga7b0cb97ba_0_61"/>
          <p:cNvSpPr txBox="1"/>
          <p:nvPr/>
        </p:nvSpPr>
        <p:spPr>
          <a:xfrm>
            <a:off x="3874389" y="4415793"/>
            <a:ext cx="1638300" cy="10359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lang="en-ID" sz="1250">
                <a:solidFill>
                  <a:srgbClr val="757070"/>
                </a:solidFill>
                <a:latin typeface="Open Sans"/>
                <a:ea typeface="Open Sans"/>
                <a:cs typeface="Open Sans"/>
                <a:sym typeface="Open Sans"/>
              </a:rPr>
              <a:t>Foco no resultado.</a:t>
            </a:r>
            <a:endParaRPr sz="1250">
              <a:solidFill>
                <a:srgbClr val="757070"/>
              </a:solidFill>
              <a:latin typeface="Open Sans"/>
              <a:ea typeface="Open Sans"/>
              <a:cs typeface="Open Sans"/>
              <a:sym typeface="Open Sans"/>
            </a:endParaRPr>
          </a:p>
        </p:txBody>
      </p:sp>
      <p:sp>
        <p:nvSpPr>
          <p:cNvPr id="349" name="Google Shape;349;ga7b0cb97ba_0_61"/>
          <p:cNvSpPr txBox="1"/>
          <p:nvPr/>
        </p:nvSpPr>
        <p:spPr>
          <a:xfrm>
            <a:off x="9483823" y="3392525"/>
            <a:ext cx="1768200" cy="307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D">
                <a:solidFill>
                  <a:srgbClr val="3A3838"/>
                </a:solidFill>
                <a:latin typeface="Montserrat SemiBold"/>
                <a:ea typeface="Montserrat SemiBold"/>
                <a:cs typeface="Montserrat SemiBold"/>
                <a:sym typeface="Montserrat SemiBold"/>
              </a:rPr>
              <a:t>Forte vinculação com a saúde (financeira) dos negócios.</a:t>
            </a:r>
            <a:endParaRPr sz="1400">
              <a:solidFill>
                <a:srgbClr val="3A3838"/>
              </a:solidFill>
              <a:latin typeface="Montserrat SemiBold"/>
              <a:ea typeface="Montserrat SemiBold"/>
              <a:cs typeface="Montserrat SemiBold"/>
              <a:sym typeface="Montserrat SemiBold"/>
            </a:endParaRPr>
          </a:p>
        </p:txBody>
      </p:sp>
      <p:sp>
        <p:nvSpPr>
          <p:cNvPr id="350" name="Google Shape;350;ga7b0cb97ba_0_61"/>
          <p:cNvSpPr txBox="1"/>
          <p:nvPr/>
        </p:nvSpPr>
        <p:spPr>
          <a:xfrm>
            <a:off x="9548779" y="4415793"/>
            <a:ext cx="1638300" cy="10359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lang="en-ID" sz="1250">
                <a:solidFill>
                  <a:srgbClr val="757070"/>
                </a:solidFill>
                <a:latin typeface="Open Sans"/>
                <a:ea typeface="Open Sans"/>
                <a:cs typeface="Open Sans"/>
                <a:sym typeface="Open Sans"/>
              </a:rPr>
              <a:t>Através dos objetivos da organização, a metodologia mensura os </a:t>
            </a:r>
            <a:r>
              <a:rPr lang="en-ID" sz="1250">
                <a:solidFill>
                  <a:srgbClr val="757070"/>
                </a:solidFill>
                <a:latin typeface="Open Sans"/>
                <a:ea typeface="Open Sans"/>
                <a:cs typeface="Open Sans"/>
                <a:sym typeface="Open Sans"/>
              </a:rPr>
              <a:t>quantificáveis</a:t>
            </a:r>
            <a:r>
              <a:rPr lang="en-ID" sz="1250">
                <a:solidFill>
                  <a:srgbClr val="757070"/>
                </a:solidFill>
                <a:latin typeface="Open Sans"/>
                <a:ea typeface="Open Sans"/>
                <a:cs typeface="Open Sans"/>
                <a:sym typeface="Open Sans"/>
              </a:rPr>
              <a:t> com as  metas.</a:t>
            </a:r>
            <a:endParaRPr sz="1250">
              <a:solidFill>
                <a:srgbClr val="757070"/>
              </a:solidFill>
              <a:latin typeface="Open Sans"/>
              <a:ea typeface="Open Sans"/>
              <a:cs typeface="Open Sans"/>
              <a:sym typeface="Open Sans"/>
            </a:endParaRPr>
          </a:p>
        </p:txBody>
      </p:sp>
      <p:sp>
        <p:nvSpPr>
          <p:cNvPr id="351" name="Google Shape;351;ga7b0cb97ba_0_61"/>
          <p:cNvSpPr txBox="1"/>
          <p:nvPr/>
        </p:nvSpPr>
        <p:spPr>
          <a:xfrm>
            <a:off x="6718025" y="3468725"/>
            <a:ext cx="1557300" cy="307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D">
                <a:solidFill>
                  <a:srgbClr val="3A3838"/>
                </a:solidFill>
                <a:latin typeface="Montserrat SemiBold"/>
                <a:ea typeface="Montserrat SemiBold"/>
                <a:cs typeface="Montserrat SemiBold"/>
                <a:sym typeface="Montserrat SemiBold"/>
              </a:rPr>
              <a:t>Ferramentas mais profundas</a:t>
            </a:r>
            <a:endParaRPr sz="1400">
              <a:solidFill>
                <a:srgbClr val="3A3838"/>
              </a:solidFill>
              <a:latin typeface="Montserrat SemiBold"/>
              <a:ea typeface="Montserrat SemiBold"/>
              <a:cs typeface="Montserrat SemiBold"/>
              <a:sym typeface="Montserrat SemiBold"/>
            </a:endParaRPr>
          </a:p>
        </p:txBody>
      </p:sp>
      <p:sp>
        <p:nvSpPr>
          <p:cNvPr id="352" name="Google Shape;352;ga7b0cb97ba_0_61"/>
          <p:cNvSpPr txBox="1"/>
          <p:nvPr/>
        </p:nvSpPr>
        <p:spPr>
          <a:xfrm>
            <a:off x="6679109" y="4415793"/>
            <a:ext cx="1638300" cy="10359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lang="en-ID" sz="1250">
                <a:solidFill>
                  <a:srgbClr val="757070"/>
                </a:solidFill>
                <a:latin typeface="Open Sans"/>
                <a:ea typeface="Open Sans"/>
                <a:cs typeface="Open Sans"/>
                <a:sym typeface="Open Sans"/>
              </a:rPr>
              <a:t>Entender a realidade e prever estatisticamente o futuro</a:t>
            </a:r>
            <a:endParaRPr sz="1250">
              <a:solidFill>
                <a:srgbClr val="757070"/>
              </a:solidFill>
              <a:latin typeface="Open Sans"/>
              <a:ea typeface="Open Sans"/>
              <a:cs typeface="Open Sans"/>
              <a:sym typeface="Open Sans"/>
            </a:endParaRPr>
          </a:p>
        </p:txBody>
      </p:sp>
      <p:pic>
        <p:nvPicPr>
          <p:cNvPr id="353" name="Google Shape;353;ga7b0cb97ba_0_61"/>
          <p:cNvPicPr preferRelativeResize="0"/>
          <p:nvPr/>
        </p:nvPicPr>
        <p:blipFill rotWithShape="1">
          <a:blip r:embed="rId3">
            <a:alphaModFix/>
          </a:blip>
          <a:srcRect b="13867" l="0" r="0" t="13867"/>
          <a:stretch/>
        </p:blipFill>
        <p:spPr>
          <a:xfrm>
            <a:off x="1501646" y="2526125"/>
            <a:ext cx="774300" cy="774300"/>
          </a:xfrm>
          <a:prstGeom prst="ellipse">
            <a:avLst/>
          </a:prstGeom>
          <a:noFill/>
          <a:ln>
            <a:noFill/>
          </a:ln>
        </p:spPr>
      </p:pic>
      <p:pic>
        <p:nvPicPr>
          <p:cNvPr id="354" name="Google Shape;354;ga7b0cb97ba_0_61"/>
          <p:cNvPicPr preferRelativeResize="0"/>
          <p:nvPr/>
        </p:nvPicPr>
        <p:blipFill rotWithShape="1">
          <a:blip r:embed="rId4">
            <a:alphaModFix/>
          </a:blip>
          <a:srcRect b="13867" l="0" r="0" t="13867"/>
          <a:stretch/>
        </p:blipFill>
        <p:spPr>
          <a:xfrm>
            <a:off x="4267746" y="2526113"/>
            <a:ext cx="774300" cy="774300"/>
          </a:xfrm>
          <a:prstGeom prst="ellipse">
            <a:avLst/>
          </a:prstGeom>
          <a:noFill/>
          <a:ln>
            <a:noFill/>
          </a:ln>
        </p:spPr>
      </p:pic>
      <p:pic>
        <p:nvPicPr>
          <p:cNvPr id="355" name="Google Shape;355;ga7b0cb97ba_0_61"/>
          <p:cNvPicPr preferRelativeResize="0"/>
          <p:nvPr/>
        </p:nvPicPr>
        <p:blipFill rotWithShape="1">
          <a:blip r:embed="rId5">
            <a:alphaModFix/>
          </a:blip>
          <a:srcRect b="13867" l="0" r="0" t="13867"/>
          <a:stretch/>
        </p:blipFill>
        <p:spPr>
          <a:xfrm>
            <a:off x="7111096" y="2526113"/>
            <a:ext cx="774300" cy="774300"/>
          </a:xfrm>
          <a:prstGeom prst="ellipse">
            <a:avLst/>
          </a:prstGeom>
          <a:noFill/>
          <a:ln>
            <a:noFill/>
          </a:ln>
        </p:spPr>
      </p:pic>
      <p:pic>
        <p:nvPicPr>
          <p:cNvPr id="356" name="Google Shape;356;ga7b0cb97ba_0_61"/>
          <p:cNvPicPr preferRelativeResize="0"/>
          <p:nvPr/>
        </p:nvPicPr>
        <p:blipFill rotWithShape="1">
          <a:blip r:embed="rId6">
            <a:alphaModFix/>
          </a:blip>
          <a:srcRect b="13867" l="0" r="0" t="13867"/>
          <a:stretch/>
        </p:blipFill>
        <p:spPr>
          <a:xfrm>
            <a:off x="9915821" y="2547425"/>
            <a:ext cx="774300" cy="774300"/>
          </a:xfrm>
          <a:prstGeom prst="ellipse">
            <a:avLst/>
          </a:prstGeom>
          <a:noFill/>
          <a:ln>
            <a:noFill/>
          </a:ln>
        </p:spPr>
      </p:pic>
      <p:sp>
        <p:nvSpPr>
          <p:cNvPr id="357" name="Google Shape;357;ga7b0cb97ba_0_61"/>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pic>
        <p:nvPicPr>
          <p:cNvPr id="362" name="Google Shape;362;ga7b0cb97ba_0_88"/>
          <p:cNvPicPr preferRelativeResize="0"/>
          <p:nvPr/>
        </p:nvPicPr>
        <p:blipFill rotWithShape="1">
          <a:blip r:embed="rId3">
            <a:alphaModFix/>
          </a:blip>
          <a:srcRect b="38627" l="0" r="0" t="38627"/>
          <a:stretch/>
        </p:blipFill>
        <p:spPr>
          <a:xfrm>
            <a:off x="949018" y="949018"/>
            <a:ext cx="4197966" cy="1432229"/>
          </a:xfrm>
          <a:prstGeom prst="rect">
            <a:avLst/>
          </a:prstGeom>
          <a:noFill/>
          <a:ln>
            <a:noFill/>
          </a:ln>
        </p:spPr>
      </p:pic>
      <p:pic>
        <p:nvPicPr>
          <p:cNvPr id="363" name="Google Shape;363;ga7b0cb97ba_0_88"/>
          <p:cNvPicPr preferRelativeResize="0"/>
          <p:nvPr/>
        </p:nvPicPr>
        <p:blipFill rotWithShape="1">
          <a:blip r:embed="rId4">
            <a:alphaModFix/>
          </a:blip>
          <a:srcRect b="37072" l="0" r="43374" t="50048"/>
          <a:stretch/>
        </p:blipFill>
        <p:spPr>
          <a:xfrm>
            <a:off x="949018" y="2712883"/>
            <a:ext cx="4197964" cy="1432239"/>
          </a:xfrm>
          <a:prstGeom prst="rect">
            <a:avLst/>
          </a:prstGeom>
          <a:noFill/>
          <a:ln>
            <a:noFill/>
          </a:ln>
        </p:spPr>
      </p:pic>
      <p:pic>
        <p:nvPicPr>
          <p:cNvPr id="364" name="Google Shape;364;ga7b0cb97ba_0_88"/>
          <p:cNvPicPr preferRelativeResize="0"/>
          <p:nvPr/>
        </p:nvPicPr>
        <p:blipFill rotWithShape="1">
          <a:blip r:embed="rId5">
            <a:alphaModFix/>
          </a:blip>
          <a:srcRect b="48822" l="0" r="0" t="0"/>
          <a:stretch/>
        </p:blipFill>
        <p:spPr>
          <a:xfrm>
            <a:off x="949018" y="4476748"/>
            <a:ext cx="4197965" cy="1432234"/>
          </a:xfrm>
          <a:prstGeom prst="rect">
            <a:avLst/>
          </a:prstGeom>
          <a:noFill/>
          <a:ln>
            <a:noFill/>
          </a:ln>
        </p:spPr>
      </p:pic>
      <p:sp>
        <p:nvSpPr>
          <p:cNvPr id="365" name="Google Shape;365;ga7b0cb97ba_0_88"/>
          <p:cNvSpPr txBox="1"/>
          <p:nvPr/>
        </p:nvSpPr>
        <p:spPr>
          <a:xfrm>
            <a:off x="6096000" y="949018"/>
            <a:ext cx="32898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400">
                <a:solidFill>
                  <a:srgbClr val="3A3838"/>
                </a:solidFill>
                <a:latin typeface="Montserrat SemiBold"/>
                <a:ea typeface="Montserrat SemiBold"/>
                <a:cs typeface="Montserrat SemiBold"/>
                <a:sym typeface="Montserrat SemiBold"/>
              </a:rPr>
              <a:t>EFICÁCIA ORGANIZACIONAL</a:t>
            </a:r>
            <a:endParaRPr sz="2400">
              <a:solidFill>
                <a:srgbClr val="3A3838"/>
              </a:solidFill>
              <a:latin typeface="Montserrat SemiBold"/>
              <a:ea typeface="Montserrat SemiBold"/>
              <a:cs typeface="Montserrat SemiBold"/>
              <a:sym typeface="Montserrat SemiBold"/>
            </a:endParaRPr>
          </a:p>
        </p:txBody>
      </p:sp>
      <p:sp>
        <p:nvSpPr>
          <p:cNvPr id="366" name="Google Shape;366;ga7b0cb97ba_0_88"/>
          <p:cNvSpPr/>
          <p:nvPr/>
        </p:nvSpPr>
        <p:spPr>
          <a:xfrm>
            <a:off x="4804082" y="1322234"/>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7" name="Google Shape;367;ga7b0cb97ba_0_88"/>
          <p:cNvSpPr/>
          <p:nvPr/>
        </p:nvSpPr>
        <p:spPr>
          <a:xfrm>
            <a:off x="4804082" y="3086100"/>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8" name="Google Shape;368;ga7b0cb97ba_0_88"/>
          <p:cNvSpPr/>
          <p:nvPr/>
        </p:nvSpPr>
        <p:spPr>
          <a:xfrm>
            <a:off x="4804082" y="4849965"/>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9" name="Google Shape;369;ga7b0cb97ba_0_88"/>
          <p:cNvSpPr txBox="1"/>
          <p:nvPr/>
        </p:nvSpPr>
        <p:spPr>
          <a:xfrm>
            <a:off x="4919195" y="1465079"/>
            <a:ext cx="4557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01</a:t>
            </a:r>
            <a:endParaRPr sz="2000">
              <a:solidFill>
                <a:schemeClr val="lt1"/>
              </a:solidFill>
              <a:latin typeface="Montserrat SemiBold"/>
              <a:ea typeface="Montserrat SemiBold"/>
              <a:cs typeface="Montserrat SemiBold"/>
              <a:sym typeface="Montserrat SemiBold"/>
            </a:endParaRPr>
          </a:p>
        </p:txBody>
      </p:sp>
      <p:sp>
        <p:nvSpPr>
          <p:cNvPr id="370" name="Google Shape;370;ga7b0cb97ba_0_88"/>
          <p:cNvSpPr txBox="1"/>
          <p:nvPr/>
        </p:nvSpPr>
        <p:spPr>
          <a:xfrm>
            <a:off x="4893547" y="3228945"/>
            <a:ext cx="5070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02</a:t>
            </a:r>
            <a:endParaRPr sz="2000">
              <a:solidFill>
                <a:schemeClr val="lt1"/>
              </a:solidFill>
              <a:latin typeface="Montserrat SemiBold"/>
              <a:ea typeface="Montserrat SemiBold"/>
              <a:cs typeface="Montserrat SemiBold"/>
              <a:sym typeface="Montserrat SemiBold"/>
            </a:endParaRPr>
          </a:p>
        </p:txBody>
      </p:sp>
      <p:sp>
        <p:nvSpPr>
          <p:cNvPr id="371" name="Google Shape;371;ga7b0cb97ba_0_88"/>
          <p:cNvSpPr txBox="1"/>
          <p:nvPr/>
        </p:nvSpPr>
        <p:spPr>
          <a:xfrm>
            <a:off x="4893547" y="4992810"/>
            <a:ext cx="5070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03</a:t>
            </a:r>
            <a:endParaRPr sz="2000">
              <a:solidFill>
                <a:schemeClr val="lt1"/>
              </a:solidFill>
              <a:latin typeface="Montserrat SemiBold"/>
              <a:ea typeface="Montserrat SemiBold"/>
              <a:cs typeface="Montserrat SemiBold"/>
              <a:sym typeface="Montserrat SemiBold"/>
            </a:endParaRPr>
          </a:p>
        </p:txBody>
      </p:sp>
      <p:sp>
        <p:nvSpPr>
          <p:cNvPr id="372" name="Google Shape;372;ga7b0cb97ba_0_88"/>
          <p:cNvSpPr txBox="1"/>
          <p:nvPr/>
        </p:nvSpPr>
        <p:spPr>
          <a:xfrm>
            <a:off x="6096000" y="5357740"/>
            <a:ext cx="4133700" cy="551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050">
                <a:solidFill>
                  <a:srgbClr val="757070"/>
                </a:solidFill>
                <a:latin typeface="Open Sans"/>
                <a:ea typeface="Open Sans"/>
                <a:cs typeface="Open Sans"/>
                <a:sym typeface="Open Sans"/>
              </a:rPr>
              <a:t>Através da chamada "arquitetura humana".</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None/>
            </a:pPr>
            <a:r>
              <a:rPr lang="en-ID" sz="1050">
                <a:solidFill>
                  <a:srgbClr val="757070"/>
                </a:solidFill>
                <a:latin typeface="Open Sans"/>
                <a:ea typeface="Open Sans"/>
                <a:cs typeface="Open Sans"/>
                <a:sym typeface="Open Sans"/>
              </a:rPr>
              <a:t> </a:t>
            </a:r>
            <a:endParaRPr sz="1050">
              <a:solidFill>
                <a:srgbClr val="757070"/>
              </a:solidFill>
              <a:latin typeface="Open Sans"/>
              <a:ea typeface="Open Sans"/>
              <a:cs typeface="Open Sans"/>
              <a:sym typeface="Open Sans"/>
            </a:endParaRPr>
          </a:p>
        </p:txBody>
      </p:sp>
      <p:sp>
        <p:nvSpPr>
          <p:cNvPr id="373" name="Google Shape;373;ga7b0cb97ba_0_88"/>
          <p:cNvSpPr txBox="1"/>
          <p:nvPr/>
        </p:nvSpPr>
        <p:spPr>
          <a:xfrm>
            <a:off x="6096000" y="5051900"/>
            <a:ext cx="39567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a:solidFill>
                  <a:srgbClr val="3A3838"/>
                </a:solidFill>
                <a:latin typeface="Montserrat SemiBold"/>
                <a:ea typeface="Montserrat SemiBold"/>
                <a:cs typeface="Montserrat SemiBold"/>
                <a:sym typeface="Montserrat SemiBold"/>
              </a:rPr>
              <a:t>03. ENVOLVIMENTO DAS PESSOAS</a:t>
            </a:r>
            <a:endParaRPr sz="1400">
              <a:solidFill>
                <a:srgbClr val="3A3838"/>
              </a:solidFill>
              <a:latin typeface="Montserrat SemiBold"/>
              <a:ea typeface="Montserrat SemiBold"/>
              <a:cs typeface="Montserrat SemiBold"/>
              <a:sym typeface="Montserrat SemiBold"/>
            </a:endParaRPr>
          </a:p>
        </p:txBody>
      </p:sp>
      <p:sp>
        <p:nvSpPr>
          <p:cNvPr id="374" name="Google Shape;374;ga7b0cb97ba_0_88"/>
          <p:cNvSpPr txBox="1"/>
          <p:nvPr/>
        </p:nvSpPr>
        <p:spPr>
          <a:xfrm>
            <a:off x="6096000" y="2661250"/>
            <a:ext cx="4610700" cy="551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chemeClr val="dk1"/>
              </a:buClr>
              <a:buSzPts val="1100"/>
              <a:buFont typeface="Arial"/>
              <a:buNone/>
            </a:pPr>
            <a:r>
              <a:rPr lang="en-ID" sz="1050">
                <a:solidFill>
                  <a:srgbClr val="757070"/>
                </a:solidFill>
                <a:latin typeface="Open Sans"/>
                <a:ea typeface="Open Sans"/>
                <a:cs typeface="Open Sans"/>
                <a:sym typeface="Open Sans"/>
              </a:rPr>
              <a:t>Por meio do conceito de empreendimento enxuto, economizar </a:t>
            </a:r>
            <a:r>
              <a:rPr lang="en-ID" sz="1050">
                <a:solidFill>
                  <a:srgbClr val="757070"/>
                </a:solidFill>
                <a:latin typeface="Open Sans"/>
                <a:ea typeface="Open Sans"/>
                <a:cs typeface="Open Sans"/>
                <a:sym typeface="Open Sans"/>
              </a:rPr>
              <a:t>matéria</a:t>
            </a:r>
            <a:r>
              <a:rPr lang="en-ID" sz="1050">
                <a:solidFill>
                  <a:srgbClr val="757070"/>
                </a:solidFill>
                <a:latin typeface="Open Sans"/>
                <a:ea typeface="Open Sans"/>
                <a:cs typeface="Open Sans"/>
                <a:sym typeface="Open Sans"/>
              </a:rPr>
              <a:t> prima e tempo, focando inteiramente no que há valor para o cliente.</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None/>
            </a:pPr>
            <a:r>
              <a:t/>
            </a:r>
            <a:endParaRPr sz="1050">
              <a:solidFill>
                <a:srgbClr val="757070"/>
              </a:solidFill>
              <a:latin typeface="Open Sans"/>
              <a:ea typeface="Open Sans"/>
              <a:cs typeface="Open Sans"/>
              <a:sym typeface="Open Sans"/>
            </a:endParaRPr>
          </a:p>
        </p:txBody>
      </p:sp>
      <p:sp>
        <p:nvSpPr>
          <p:cNvPr id="375" name="Google Shape;375;ga7b0cb97ba_0_88"/>
          <p:cNvSpPr txBox="1"/>
          <p:nvPr/>
        </p:nvSpPr>
        <p:spPr>
          <a:xfrm>
            <a:off x="6096000" y="2355400"/>
            <a:ext cx="39567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a:solidFill>
                  <a:srgbClr val="3A3838"/>
                </a:solidFill>
                <a:latin typeface="Montserrat SemiBold"/>
                <a:ea typeface="Montserrat SemiBold"/>
                <a:cs typeface="Montserrat SemiBold"/>
                <a:sym typeface="Montserrat SemiBold"/>
              </a:rPr>
              <a:t>01. REDUÇÃO DO DESPERDÍCIO.</a:t>
            </a:r>
            <a:endParaRPr sz="1400">
              <a:solidFill>
                <a:srgbClr val="3A3838"/>
              </a:solidFill>
              <a:latin typeface="Montserrat SemiBold"/>
              <a:ea typeface="Montserrat SemiBold"/>
              <a:cs typeface="Montserrat SemiBold"/>
              <a:sym typeface="Montserrat SemiBold"/>
            </a:endParaRPr>
          </a:p>
        </p:txBody>
      </p:sp>
      <p:sp>
        <p:nvSpPr>
          <p:cNvPr id="376" name="Google Shape;376;ga7b0cb97ba_0_88"/>
          <p:cNvSpPr txBox="1"/>
          <p:nvPr/>
        </p:nvSpPr>
        <p:spPr>
          <a:xfrm>
            <a:off x="6096000" y="4009497"/>
            <a:ext cx="4133700" cy="551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050">
                <a:solidFill>
                  <a:srgbClr val="757070"/>
                </a:solidFill>
                <a:latin typeface="Open Sans"/>
                <a:ea typeface="Open Sans"/>
                <a:cs typeface="Open Sans"/>
                <a:sym typeface="Open Sans"/>
              </a:rPr>
              <a:t>Aplicando o 6-sigma, poder buscar essa redução.</a:t>
            </a:r>
            <a:endParaRPr sz="1050">
              <a:solidFill>
                <a:srgbClr val="757070"/>
              </a:solidFill>
              <a:latin typeface="Open Sans"/>
              <a:ea typeface="Open Sans"/>
              <a:cs typeface="Open Sans"/>
              <a:sym typeface="Open Sans"/>
            </a:endParaRPr>
          </a:p>
        </p:txBody>
      </p:sp>
      <p:sp>
        <p:nvSpPr>
          <p:cNvPr id="377" name="Google Shape;377;ga7b0cb97ba_0_88"/>
          <p:cNvSpPr txBox="1"/>
          <p:nvPr/>
        </p:nvSpPr>
        <p:spPr>
          <a:xfrm>
            <a:off x="6096000" y="3703650"/>
            <a:ext cx="3912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a:solidFill>
                  <a:srgbClr val="3A3838"/>
                </a:solidFill>
                <a:latin typeface="Montserrat SemiBold"/>
                <a:ea typeface="Montserrat SemiBold"/>
                <a:cs typeface="Montserrat SemiBold"/>
                <a:sym typeface="Montserrat SemiBold"/>
              </a:rPr>
              <a:t>02. REDUÇÃO DOS DEFEITOS</a:t>
            </a:r>
            <a:endParaRPr sz="1400">
              <a:solidFill>
                <a:srgbClr val="3A3838"/>
              </a:solidFill>
              <a:latin typeface="Montserrat SemiBold"/>
              <a:ea typeface="Montserrat SemiBold"/>
              <a:cs typeface="Montserrat SemiBold"/>
              <a:sym typeface="Montserrat SemiBold"/>
            </a:endParaRPr>
          </a:p>
        </p:txBody>
      </p:sp>
      <p:sp>
        <p:nvSpPr>
          <p:cNvPr id="378" name="Google Shape;378;ga7b0cb97ba_0_88"/>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ga7b0cb97ba_0_170"/>
          <p:cNvSpPr/>
          <p:nvPr/>
        </p:nvSpPr>
        <p:spPr>
          <a:xfrm>
            <a:off x="0" y="3429000"/>
            <a:ext cx="3289800" cy="3429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4" name="Google Shape;384;ga7b0cb97ba_0_170"/>
          <p:cNvSpPr/>
          <p:nvPr/>
        </p:nvSpPr>
        <p:spPr>
          <a:xfrm>
            <a:off x="1515525" y="3510775"/>
            <a:ext cx="4001400" cy="2551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5" name="Google Shape;385;ga7b0cb97ba_0_170"/>
          <p:cNvPicPr preferRelativeResize="0"/>
          <p:nvPr/>
        </p:nvPicPr>
        <p:blipFill rotWithShape="1">
          <a:blip r:embed="rId3">
            <a:alphaModFix/>
          </a:blip>
          <a:srcRect b="39406" l="4462" r="4471" t="3456"/>
          <a:stretch/>
        </p:blipFill>
        <p:spPr>
          <a:xfrm>
            <a:off x="1659437" y="3309675"/>
            <a:ext cx="3726349" cy="2338100"/>
          </a:xfrm>
          <a:prstGeom prst="rect">
            <a:avLst/>
          </a:prstGeom>
          <a:noFill/>
          <a:ln>
            <a:noFill/>
          </a:ln>
        </p:spPr>
      </p:pic>
      <p:pic>
        <p:nvPicPr>
          <p:cNvPr id="386" name="Google Shape;386;ga7b0cb97ba_0_170"/>
          <p:cNvPicPr preferRelativeResize="0"/>
          <p:nvPr/>
        </p:nvPicPr>
        <p:blipFill rotWithShape="1">
          <a:blip r:embed="rId4">
            <a:alphaModFix/>
          </a:blip>
          <a:srcRect b="0" l="0" r="0" t="0"/>
          <a:stretch/>
        </p:blipFill>
        <p:spPr>
          <a:xfrm>
            <a:off x="943981" y="3407292"/>
            <a:ext cx="5157257" cy="2985150"/>
          </a:xfrm>
          <a:prstGeom prst="rect">
            <a:avLst/>
          </a:prstGeom>
          <a:noFill/>
          <a:ln>
            <a:noFill/>
          </a:ln>
        </p:spPr>
      </p:pic>
      <p:sp>
        <p:nvSpPr>
          <p:cNvPr id="387" name="Google Shape;387;ga7b0cb97ba_0_170"/>
          <p:cNvSpPr/>
          <p:nvPr/>
        </p:nvSpPr>
        <p:spPr>
          <a:xfrm>
            <a:off x="11248019" y="0"/>
            <a:ext cx="9441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8" name="Google Shape;388;ga7b0cb97ba_0_170"/>
          <p:cNvSpPr txBox="1"/>
          <p:nvPr/>
        </p:nvSpPr>
        <p:spPr>
          <a:xfrm>
            <a:off x="943981" y="943982"/>
            <a:ext cx="32898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400">
                <a:solidFill>
                  <a:srgbClr val="3A3838"/>
                </a:solidFill>
                <a:latin typeface="Montserrat SemiBold"/>
                <a:ea typeface="Montserrat SemiBold"/>
                <a:cs typeface="Montserrat SemiBold"/>
                <a:sym typeface="Montserrat SemiBold"/>
              </a:rPr>
              <a:t>Indicadores como resultados:</a:t>
            </a:r>
            <a:endParaRPr sz="2400">
              <a:solidFill>
                <a:srgbClr val="3A3838"/>
              </a:solidFill>
              <a:latin typeface="Montserrat SemiBold"/>
              <a:ea typeface="Montserrat SemiBold"/>
              <a:cs typeface="Montserrat SemiBold"/>
              <a:sym typeface="Montserrat SemiBold"/>
            </a:endParaRPr>
          </a:p>
        </p:txBody>
      </p:sp>
      <p:sp>
        <p:nvSpPr>
          <p:cNvPr id="389" name="Google Shape;389;ga7b0cb97ba_0_170"/>
          <p:cNvSpPr/>
          <p:nvPr/>
        </p:nvSpPr>
        <p:spPr>
          <a:xfrm>
            <a:off x="7045219" y="943982"/>
            <a:ext cx="5146800" cy="49701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0" name="Google Shape;390;ga7b0cb97ba_0_170"/>
          <p:cNvSpPr txBox="1"/>
          <p:nvPr/>
        </p:nvSpPr>
        <p:spPr>
          <a:xfrm>
            <a:off x="7989199" y="2426257"/>
            <a:ext cx="3258900" cy="20055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chemeClr val="dk1"/>
              </a:buClr>
              <a:buSzPts val="1100"/>
              <a:buFont typeface="Arial"/>
              <a:buNone/>
            </a:pPr>
            <a:r>
              <a:rPr i="1" lang="en-ID" sz="2350">
                <a:solidFill>
                  <a:srgbClr val="757070"/>
                </a:solidFill>
                <a:latin typeface="Montserrat SemiBold"/>
                <a:ea typeface="Montserrat SemiBold"/>
                <a:cs typeface="Montserrat SemiBold"/>
                <a:sym typeface="Montserrat SemiBold"/>
              </a:rPr>
              <a:t>“o que se faz é o que se pode medir.”</a:t>
            </a:r>
            <a:endParaRPr i="1" sz="2350">
              <a:solidFill>
                <a:srgbClr val="757070"/>
              </a:solidFill>
              <a:latin typeface="Montserrat SemiBold"/>
              <a:ea typeface="Montserrat SemiBold"/>
              <a:cs typeface="Montserrat SemiBold"/>
              <a:sym typeface="Montserrat SemiBold"/>
            </a:endParaRPr>
          </a:p>
          <a:p>
            <a:pPr indent="0" lvl="0" marL="0" marR="0" rtl="0" algn="just">
              <a:lnSpc>
                <a:spcPct val="150000"/>
              </a:lnSpc>
              <a:spcBef>
                <a:spcPts val="0"/>
              </a:spcBef>
              <a:spcAft>
                <a:spcPts val="0"/>
              </a:spcAft>
              <a:buNone/>
            </a:pPr>
            <a:r>
              <a:t/>
            </a:r>
            <a:endParaRPr sz="1050">
              <a:solidFill>
                <a:srgbClr val="757070"/>
              </a:solidFill>
              <a:latin typeface="Open Sans"/>
              <a:ea typeface="Open Sans"/>
              <a:cs typeface="Open Sans"/>
              <a:sym typeface="Open Sans"/>
            </a:endParaRPr>
          </a:p>
        </p:txBody>
      </p:sp>
      <p:sp>
        <p:nvSpPr>
          <p:cNvPr id="391" name="Google Shape;391;ga7b0cb97ba_0_170"/>
          <p:cNvSpPr txBox="1"/>
          <p:nvPr/>
        </p:nvSpPr>
        <p:spPr>
          <a:xfrm>
            <a:off x="7989200" y="4233650"/>
            <a:ext cx="3258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i="1" lang="en-ID">
                <a:solidFill>
                  <a:srgbClr val="666666"/>
                </a:solidFill>
                <a:latin typeface="Montserrat SemiBold"/>
                <a:ea typeface="Montserrat SemiBold"/>
                <a:cs typeface="Montserrat SemiBold"/>
                <a:sym typeface="Montserrat SemiBold"/>
              </a:rPr>
              <a:t>IDALBERTO CHIAVENATO</a:t>
            </a:r>
            <a:endParaRPr i="1" sz="1400">
              <a:solidFill>
                <a:srgbClr val="666666"/>
              </a:solidFill>
              <a:latin typeface="Montserrat SemiBold"/>
              <a:ea typeface="Montserrat SemiBold"/>
              <a:cs typeface="Montserrat SemiBold"/>
              <a:sym typeface="Montserrat SemiBold"/>
            </a:endParaRPr>
          </a:p>
        </p:txBody>
      </p:sp>
      <p:sp>
        <p:nvSpPr>
          <p:cNvPr id="392" name="Google Shape;392;ga7b0cb97ba_0_170"/>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pic>
        <p:nvPicPr>
          <p:cNvPr id="397" name="Google Shape;397;ga7b0cb97ba_0_146"/>
          <p:cNvPicPr preferRelativeResize="0"/>
          <p:nvPr/>
        </p:nvPicPr>
        <p:blipFill>
          <a:blip r:embed="rId3">
            <a:alphaModFix/>
          </a:blip>
          <a:stretch>
            <a:fillRect/>
          </a:stretch>
        </p:blipFill>
        <p:spPr>
          <a:xfrm>
            <a:off x="4177975" y="607450"/>
            <a:ext cx="7412306" cy="5948376"/>
          </a:xfrm>
          <a:prstGeom prst="rect">
            <a:avLst/>
          </a:prstGeom>
          <a:noFill/>
          <a:ln>
            <a:noFill/>
          </a:ln>
        </p:spPr>
      </p:pic>
      <p:sp>
        <p:nvSpPr>
          <p:cNvPr id="398" name="Google Shape;398;ga7b0cb97ba_0_146"/>
          <p:cNvSpPr/>
          <p:nvPr/>
        </p:nvSpPr>
        <p:spPr>
          <a:xfrm>
            <a:off x="0" y="0"/>
            <a:ext cx="37506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9" name="Google Shape;399;ga7b0cb97ba_0_146"/>
          <p:cNvSpPr txBox="1"/>
          <p:nvPr/>
        </p:nvSpPr>
        <p:spPr>
          <a:xfrm>
            <a:off x="230400" y="155062"/>
            <a:ext cx="3289800" cy="52440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lang="en-ID" sz="16600">
                <a:solidFill>
                  <a:srgbClr val="3A3838"/>
                </a:solidFill>
                <a:latin typeface="Montserrat SemiBold"/>
                <a:ea typeface="Montserrat SemiBold"/>
                <a:cs typeface="Montserrat SemiBold"/>
                <a:sym typeface="Montserrat SemiBold"/>
              </a:rPr>
              <a:t>4</a:t>
            </a:r>
            <a:endParaRPr sz="16600">
              <a:solidFill>
                <a:srgbClr val="3A3838"/>
              </a:solidFill>
              <a:latin typeface="Montserrat SemiBold"/>
              <a:ea typeface="Montserrat SemiBold"/>
              <a:cs typeface="Montserrat SemiBold"/>
              <a:sym typeface="Montserrat SemiBold"/>
            </a:endParaRPr>
          </a:p>
          <a:p>
            <a:pPr indent="0" lvl="0" marL="0" marR="0" rtl="0" algn="r">
              <a:spcBef>
                <a:spcPts val="0"/>
              </a:spcBef>
              <a:spcAft>
                <a:spcPts val="0"/>
              </a:spcAft>
              <a:buNone/>
            </a:pPr>
            <a:r>
              <a:rPr lang="en-ID" sz="3000">
                <a:solidFill>
                  <a:srgbClr val="3A3838"/>
                </a:solidFill>
                <a:latin typeface="Montserrat SemiBold"/>
                <a:ea typeface="Montserrat SemiBold"/>
                <a:cs typeface="Montserrat SemiBold"/>
                <a:sym typeface="Montserrat SemiBold"/>
              </a:rPr>
              <a:t>PERSPECTIVAS BÁSICAS</a:t>
            </a:r>
            <a:endParaRPr sz="3000">
              <a:solidFill>
                <a:srgbClr val="3A3838"/>
              </a:solidFill>
              <a:latin typeface="Montserrat SemiBold"/>
              <a:ea typeface="Montserrat SemiBold"/>
              <a:cs typeface="Montserrat SemiBold"/>
              <a:sym typeface="Montserrat SemiBold"/>
            </a:endParaRPr>
          </a:p>
          <a:p>
            <a:pPr indent="0" lvl="0" marL="0" marR="0" rtl="0" algn="r">
              <a:spcBef>
                <a:spcPts val="0"/>
              </a:spcBef>
              <a:spcAft>
                <a:spcPts val="0"/>
              </a:spcAft>
              <a:buNone/>
            </a:pPr>
            <a:r>
              <a:t/>
            </a:r>
            <a:endParaRPr sz="3000">
              <a:solidFill>
                <a:srgbClr val="3A3838"/>
              </a:solidFill>
              <a:latin typeface="Montserrat SemiBold"/>
              <a:ea typeface="Montserrat SemiBold"/>
              <a:cs typeface="Montserrat SemiBold"/>
              <a:sym typeface="Montserrat SemiBold"/>
            </a:endParaRPr>
          </a:p>
          <a:p>
            <a:pPr indent="0" lvl="0" marL="0" marR="0" rtl="0" algn="r">
              <a:spcBef>
                <a:spcPts val="0"/>
              </a:spcBef>
              <a:spcAft>
                <a:spcPts val="0"/>
              </a:spcAft>
              <a:buNone/>
            </a:pPr>
            <a:r>
              <a:t/>
            </a:r>
            <a:endParaRPr sz="3000">
              <a:solidFill>
                <a:srgbClr val="3A3838"/>
              </a:solidFill>
              <a:latin typeface="Montserrat SemiBold"/>
              <a:ea typeface="Montserrat SemiBold"/>
              <a:cs typeface="Montserrat SemiBold"/>
              <a:sym typeface="Montserrat SemiBold"/>
            </a:endParaRPr>
          </a:p>
          <a:p>
            <a:pPr indent="0" lvl="0" marL="0" marR="0" rtl="0" algn="r">
              <a:spcBef>
                <a:spcPts val="0"/>
              </a:spcBef>
              <a:spcAft>
                <a:spcPts val="0"/>
              </a:spcAft>
              <a:buNone/>
            </a:pPr>
            <a:r>
              <a:rPr i="1" lang="en-ID" sz="2500">
                <a:solidFill>
                  <a:srgbClr val="999999"/>
                </a:solidFill>
                <a:latin typeface="Montserrat"/>
                <a:ea typeface="Montserrat"/>
                <a:cs typeface="Montserrat"/>
                <a:sym typeface="Montserrat"/>
              </a:rPr>
              <a:t> </a:t>
            </a:r>
            <a:endParaRPr i="1" sz="2500">
              <a:solidFill>
                <a:srgbClr val="999999"/>
              </a:solidFill>
              <a:latin typeface="Montserrat"/>
              <a:ea typeface="Montserrat"/>
              <a:cs typeface="Montserrat"/>
              <a:sym typeface="Montserrat"/>
            </a:endParaRPr>
          </a:p>
          <a:p>
            <a:pPr indent="0" lvl="0" marL="0" marR="0" rtl="0" algn="r">
              <a:spcBef>
                <a:spcPts val="0"/>
              </a:spcBef>
              <a:spcAft>
                <a:spcPts val="0"/>
              </a:spcAft>
              <a:buNone/>
            </a:pPr>
            <a:r>
              <a:t/>
            </a:r>
            <a:endParaRPr i="1" sz="1800">
              <a:solidFill>
                <a:srgbClr val="666666"/>
              </a:solidFill>
              <a:latin typeface="Montserrat"/>
              <a:ea typeface="Montserrat"/>
              <a:cs typeface="Montserrat"/>
              <a:sym typeface="Montserrat"/>
            </a:endParaRPr>
          </a:p>
          <a:p>
            <a:pPr indent="0" lvl="0" marL="0" marR="0" rtl="0" algn="l">
              <a:spcBef>
                <a:spcPts val="0"/>
              </a:spcBef>
              <a:spcAft>
                <a:spcPts val="0"/>
              </a:spcAft>
              <a:buNone/>
            </a:pPr>
            <a:r>
              <a:t/>
            </a:r>
            <a:endParaRPr i="1" sz="1800">
              <a:solidFill>
                <a:srgbClr val="666666"/>
              </a:solidFill>
              <a:latin typeface="Montserrat"/>
              <a:ea typeface="Montserrat"/>
              <a:cs typeface="Montserrat"/>
              <a:sym typeface="Montserrat"/>
            </a:endParaRPr>
          </a:p>
          <a:p>
            <a:pPr indent="0" lvl="0" marL="0" marR="0" rtl="0" algn="r">
              <a:spcBef>
                <a:spcPts val="0"/>
              </a:spcBef>
              <a:spcAft>
                <a:spcPts val="0"/>
              </a:spcAft>
              <a:buNone/>
            </a:pPr>
            <a:r>
              <a:t/>
            </a:r>
            <a:endParaRPr i="1" sz="1800">
              <a:solidFill>
                <a:srgbClr val="666666"/>
              </a:solidFill>
              <a:latin typeface="Montserrat"/>
              <a:ea typeface="Montserrat"/>
              <a:cs typeface="Montserrat"/>
              <a:sym typeface="Montserrat"/>
            </a:endParaRPr>
          </a:p>
          <a:p>
            <a:pPr indent="0" lvl="0" marL="0" marR="0" rtl="0" algn="r">
              <a:spcBef>
                <a:spcPts val="0"/>
              </a:spcBef>
              <a:spcAft>
                <a:spcPts val="0"/>
              </a:spcAft>
              <a:buNone/>
            </a:pPr>
            <a:r>
              <a:rPr i="1" lang="en-ID" sz="1800">
                <a:solidFill>
                  <a:srgbClr val="666666"/>
                </a:solidFill>
                <a:latin typeface="Montserrat"/>
                <a:ea typeface="Montserrat"/>
                <a:cs typeface="Montserrat"/>
                <a:sym typeface="Montserrat"/>
              </a:rPr>
              <a:t>Com </a:t>
            </a:r>
            <a:r>
              <a:rPr i="1" lang="en-ID" sz="1800">
                <a:solidFill>
                  <a:srgbClr val="666666"/>
                </a:solidFill>
                <a:latin typeface="Montserrat"/>
                <a:ea typeface="Montserrat"/>
                <a:cs typeface="Montserrat"/>
                <a:sym typeface="Montserrat"/>
              </a:rPr>
              <a:t>Objetivos </a:t>
            </a:r>
            <a:r>
              <a:rPr i="1" lang="en-ID" sz="1800">
                <a:solidFill>
                  <a:srgbClr val="666666"/>
                </a:solidFill>
                <a:latin typeface="Montserrat"/>
                <a:ea typeface="Montserrat"/>
                <a:cs typeface="Montserrat"/>
                <a:sym typeface="Montserrat"/>
              </a:rPr>
              <a:t>e Indicadores</a:t>
            </a:r>
            <a:endParaRPr i="1" sz="1800">
              <a:solidFill>
                <a:srgbClr val="666666"/>
              </a:solidFill>
              <a:latin typeface="Montserrat"/>
              <a:ea typeface="Montserrat"/>
              <a:cs typeface="Montserrat"/>
              <a:sym typeface="Montserrat"/>
            </a:endParaRPr>
          </a:p>
        </p:txBody>
      </p:sp>
      <p:sp>
        <p:nvSpPr>
          <p:cNvPr id="400" name="Google Shape;400;ga7b0cb97ba_0_146"/>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gaf73d7ab1a_0_42"/>
          <p:cNvSpPr txBox="1"/>
          <p:nvPr/>
        </p:nvSpPr>
        <p:spPr>
          <a:xfrm>
            <a:off x="949027" y="949025"/>
            <a:ext cx="4181700" cy="831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en-ID" sz="3700">
                <a:solidFill>
                  <a:srgbClr val="3A3838"/>
                </a:solidFill>
                <a:latin typeface="Montserrat SemiBold"/>
                <a:ea typeface="Montserrat SemiBold"/>
                <a:cs typeface="Montserrat SemiBold"/>
                <a:sym typeface="Montserrat SemiBold"/>
              </a:rPr>
              <a:t>Apreciação Crítica da Teoria Matemática</a:t>
            </a:r>
            <a:endParaRPr sz="3700">
              <a:solidFill>
                <a:srgbClr val="3A3838"/>
              </a:solidFill>
              <a:latin typeface="Montserrat SemiBold"/>
              <a:ea typeface="Montserrat SemiBold"/>
              <a:cs typeface="Montserrat SemiBold"/>
              <a:sym typeface="Montserrat SemiBold"/>
            </a:endParaRPr>
          </a:p>
        </p:txBody>
      </p:sp>
      <p:sp>
        <p:nvSpPr>
          <p:cNvPr id="406" name="Google Shape;406;gaf73d7ab1a_0_42"/>
          <p:cNvSpPr txBox="1"/>
          <p:nvPr/>
        </p:nvSpPr>
        <p:spPr>
          <a:xfrm>
            <a:off x="944400" y="2889018"/>
            <a:ext cx="5167800" cy="17631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i="1" lang="en-ID" sz="1350">
                <a:solidFill>
                  <a:srgbClr val="757070"/>
                </a:solidFill>
                <a:latin typeface="Montserrat Medium"/>
                <a:ea typeface="Montserrat Medium"/>
                <a:cs typeface="Montserrat Medium"/>
                <a:sym typeface="Montserrat Medium"/>
              </a:rPr>
              <a:t>A Teoria Matemática trouxe técnicas de planejamento e controle, contribuindo à administração, contado com suporte nas tomadas de decisões, para melhor execução dos trabalhos.</a:t>
            </a:r>
            <a:endParaRPr i="1" sz="1350">
              <a:solidFill>
                <a:srgbClr val="757070"/>
              </a:solidFill>
              <a:latin typeface="Montserrat Medium"/>
              <a:ea typeface="Montserrat Medium"/>
              <a:cs typeface="Montserrat Medium"/>
              <a:sym typeface="Montserrat Medium"/>
            </a:endParaRPr>
          </a:p>
        </p:txBody>
      </p:sp>
      <p:pic>
        <p:nvPicPr>
          <p:cNvPr id="407" name="Google Shape;407;gaf73d7ab1a_0_42"/>
          <p:cNvPicPr preferRelativeResize="0"/>
          <p:nvPr/>
        </p:nvPicPr>
        <p:blipFill rotWithShape="1">
          <a:blip r:embed="rId3">
            <a:alphaModFix/>
          </a:blip>
          <a:srcRect b="0" l="29697" r="29697" t="0"/>
          <a:stretch/>
        </p:blipFill>
        <p:spPr>
          <a:xfrm>
            <a:off x="7061200" y="0"/>
            <a:ext cx="4181782" cy="6858000"/>
          </a:xfrm>
          <a:custGeom>
            <a:rect b="b" l="l" r="r" t="t"/>
            <a:pathLst>
              <a:path extrusionOk="0" h="6858000" w="4181782">
                <a:moveTo>
                  <a:pt x="3232764" y="949020"/>
                </a:moveTo>
                <a:lnTo>
                  <a:pt x="4181782" y="949020"/>
                </a:lnTo>
                <a:lnTo>
                  <a:pt x="4181782" y="6858000"/>
                </a:lnTo>
                <a:lnTo>
                  <a:pt x="3232764" y="6858000"/>
                </a:lnTo>
                <a:close/>
                <a:moveTo>
                  <a:pt x="1082982" y="949020"/>
                </a:moveTo>
                <a:lnTo>
                  <a:pt x="2032000" y="949020"/>
                </a:lnTo>
                <a:lnTo>
                  <a:pt x="2032000" y="6858000"/>
                </a:lnTo>
                <a:lnTo>
                  <a:pt x="1082982" y="6858000"/>
                </a:lnTo>
                <a:close/>
                <a:moveTo>
                  <a:pt x="0" y="0"/>
                </a:moveTo>
                <a:lnTo>
                  <a:pt x="949018" y="0"/>
                </a:lnTo>
                <a:lnTo>
                  <a:pt x="949018" y="5908980"/>
                </a:lnTo>
                <a:lnTo>
                  <a:pt x="0" y="5908980"/>
                </a:lnTo>
                <a:close/>
                <a:moveTo>
                  <a:pt x="2149782" y="0"/>
                </a:moveTo>
                <a:lnTo>
                  <a:pt x="3098800" y="0"/>
                </a:lnTo>
                <a:lnTo>
                  <a:pt x="3098800" y="5908980"/>
                </a:lnTo>
                <a:lnTo>
                  <a:pt x="2149782" y="5908980"/>
                </a:lnTo>
                <a:close/>
              </a:path>
            </a:pathLst>
          </a:custGeom>
          <a:noFill/>
          <a:ln>
            <a:noFill/>
          </a:ln>
        </p:spPr>
      </p:pic>
      <p:sp>
        <p:nvSpPr>
          <p:cNvPr id="408" name="Google Shape;408;gaf73d7ab1a_0_4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pic>
        <p:nvPicPr>
          <p:cNvPr id="413" name="Google Shape;413;gaf73d7ab1a_0_0"/>
          <p:cNvPicPr preferRelativeResize="0"/>
          <p:nvPr/>
        </p:nvPicPr>
        <p:blipFill rotWithShape="1">
          <a:blip r:embed="rId3">
            <a:alphaModFix/>
          </a:blip>
          <a:srcRect b="27210" l="0" r="0" t="27210"/>
          <a:stretch/>
        </p:blipFill>
        <p:spPr>
          <a:xfrm>
            <a:off x="949018" y="949018"/>
            <a:ext cx="4197964" cy="1432232"/>
          </a:xfrm>
          <a:prstGeom prst="rect">
            <a:avLst/>
          </a:prstGeom>
          <a:noFill/>
          <a:ln>
            <a:noFill/>
          </a:ln>
        </p:spPr>
      </p:pic>
      <p:pic>
        <p:nvPicPr>
          <p:cNvPr id="414" name="Google Shape;414;gaf73d7ab1a_0_0"/>
          <p:cNvPicPr preferRelativeResize="0"/>
          <p:nvPr/>
        </p:nvPicPr>
        <p:blipFill rotWithShape="1">
          <a:blip r:embed="rId4">
            <a:alphaModFix/>
          </a:blip>
          <a:srcRect b="24382" l="0" r="0" t="24382"/>
          <a:stretch/>
        </p:blipFill>
        <p:spPr>
          <a:xfrm>
            <a:off x="949018" y="2712883"/>
            <a:ext cx="4197963" cy="1432232"/>
          </a:xfrm>
          <a:prstGeom prst="rect">
            <a:avLst/>
          </a:prstGeom>
          <a:noFill/>
          <a:ln>
            <a:noFill/>
          </a:ln>
        </p:spPr>
      </p:pic>
      <p:pic>
        <p:nvPicPr>
          <p:cNvPr id="415" name="Google Shape;415;gaf73d7ab1a_0_0"/>
          <p:cNvPicPr preferRelativeResize="0"/>
          <p:nvPr/>
        </p:nvPicPr>
        <p:blipFill rotWithShape="1">
          <a:blip r:embed="rId5">
            <a:alphaModFix/>
          </a:blip>
          <a:srcRect b="24961" l="0" r="0" t="24966"/>
          <a:stretch/>
        </p:blipFill>
        <p:spPr>
          <a:xfrm>
            <a:off x="949018" y="4476748"/>
            <a:ext cx="4197963" cy="1432232"/>
          </a:xfrm>
          <a:prstGeom prst="rect">
            <a:avLst/>
          </a:prstGeom>
          <a:noFill/>
          <a:ln>
            <a:noFill/>
          </a:ln>
        </p:spPr>
      </p:pic>
      <p:sp>
        <p:nvSpPr>
          <p:cNvPr id="416" name="Google Shape;416;gaf73d7ab1a_0_0"/>
          <p:cNvSpPr txBox="1"/>
          <p:nvPr/>
        </p:nvSpPr>
        <p:spPr>
          <a:xfrm>
            <a:off x="6096000" y="949025"/>
            <a:ext cx="41979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400">
                <a:solidFill>
                  <a:srgbClr val="3A3838"/>
                </a:solidFill>
                <a:latin typeface="Montserrat SemiBold"/>
                <a:ea typeface="Montserrat SemiBold"/>
                <a:cs typeface="Montserrat SemiBold"/>
                <a:sym typeface="Montserrat SemiBold"/>
              </a:rPr>
              <a:t>Apreciação Crítica da Teoria Matemática</a:t>
            </a:r>
            <a:endParaRPr sz="2400">
              <a:solidFill>
                <a:srgbClr val="3A3838"/>
              </a:solidFill>
              <a:latin typeface="Montserrat SemiBold"/>
              <a:ea typeface="Montserrat SemiBold"/>
              <a:cs typeface="Montserrat SemiBold"/>
              <a:sym typeface="Montserrat SemiBold"/>
            </a:endParaRPr>
          </a:p>
        </p:txBody>
      </p:sp>
      <p:sp>
        <p:nvSpPr>
          <p:cNvPr id="417" name="Google Shape;417;gaf73d7ab1a_0_0"/>
          <p:cNvSpPr/>
          <p:nvPr/>
        </p:nvSpPr>
        <p:spPr>
          <a:xfrm>
            <a:off x="4804082" y="1322234"/>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8" name="Google Shape;418;gaf73d7ab1a_0_0"/>
          <p:cNvSpPr/>
          <p:nvPr/>
        </p:nvSpPr>
        <p:spPr>
          <a:xfrm>
            <a:off x="4804082" y="3086100"/>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9" name="Google Shape;419;gaf73d7ab1a_0_0"/>
          <p:cNvSpPr/>
          <p:nvPr/>
        </p:nvSpPr>
        <p:spPr>
          <a:xfrm>
            <a:off x="4804082" y="4849965"/>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0" name="Google Shape;420;gaf73d7ab1a_0_0"/>
          <p:cNvSpPr txBox="1"/>
          <p:nvPr/>
        </p:nvSpPr>
        <p:spPr>
          <a:xfrm>
            <a:off x="4919195" y="1465079"/>
            <a:ext cx="4557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01</a:t>
            </a:r>
            <a:endParaRPr sz="2000">
              <a:solidFill>
                <a:schemeClr val="lt1"/>
              </a:solidFill>
              <a:latin typeface="Montserrat SemiBold"/>
              <a:ea typeface="Montserrat SemiBold"/>
              <a:cs typeface="Montserrat SemiBold"/>
              <a:sym typeface="Montserrat SemiBold"/>
            </a:endParaRPr>
          </a:p>
        </p:txBody>
      </p:sp>
      <p:sp>
        <p:nvSpPr>
          <p:cNvPr id="421" name="Google Shape;421;gaf73d7ab1a_0_0"/>
          <p:cNvSpPr txBox="1"/>
          <p:nvPr/>
        </p:nvSpPr>
        <p:spPr>
          <a:xfrm>
            <a:off x="4893547" y="3228945"/>
            <a:ext cx="5070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02</a:t>
            </a:r>
            <a:endParaRPr sz="2000">
              <a:solidFill>
                <a:schemeClr val="lt1"/>
              </a:solidFill>
              <a:latin typeface="Montserrat SemiBold"/>
              <a:ea typeface="Montserrat SemiBold"/>
              <a:cs typeface="Montserrat SemiBold"/>
              <a:sym typeface="Montserrat SemiBold"/>
            </a:endParaRPr>
          </a:p>
        </p:txBody>
      </p:sp>
      <p:sp>
        <p:nvSpPr>
          <p:cNvPr id="422" name="Google Shape;422;gaf73d7ab1a_0_0"/>
          <p:cNvSpPr txBox="1"/>
          <p:nvPr/>
        </p:nvSpPr>
        <p:spPr>
          <a:xfrm>
            <a:off x="4893547" y="4992810"/>
            <a:ext cx="5070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03</a:t>
            </a:r>
            <a:endParaRPr sz="2000">
              <a:solidFill>
                <a:schemeClr val="lt1"/>
              </a:solidFill>
              <a:latin typeface="Montserrat SemiBold"/>
              <a:ea typeface="Montserrat SemiBold"/>
              <a:cs typeface="Montserrat SemiBold"/>
              <a:sym typeface="Montserrat SemiBold"/>
            </a:endParaRPr>
          </a:p>
        </p:txBody>
      </p:sp>
      <p:sp>
        <p:nvSpPr>
          <p:cNvPr id="423" name="Google Shape;423;gaf73d7ab1a_0_0"/>
          <p:cNvSpPr txBox="1"/>
          <p:nvPr/>
        </p:nvSpPr>
        <p:spPr>
          <a:xfrm>
            <a:off x="6096000" y="5357740"/>
            <a:ext cx="4133700" cy="5511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0"/>
              </a:spcBef>
              <a:spcAft>
                <a:spcPts val="0"/>
              </a:spcAft>
              <a:buClr>
                <a:schemeClr val="dk1"/>
              </a:buClr>
              <a:buSzPts val="1100"/>
              <a:buFont typeface="Arial"/>
              <a:buNone/>
            </a:pPr>
            <a:r>
              <a:rPr lang="en-ID" sz="1050">
                <a:solidFill>
                  <a:srgbClr val="757070"/>
                </a:solidFill>
                <a:latin typeface="Open Sans"/>
                <a:ea typeface="Open Sans"/>
                <a:cs typeface="Open Sans"/>
                <a:sym typeface="Open Sans"/>
              </a:rPr>
              <a:t>Tomadas de Decisões</a:t>
            </a:r>
            <a:endParaRPr sz="1050">
              <a:solidFill>
                <a:srgbClr val="757070"/>
              </a:solidFill>
              <a:latin typeface="Open Sans"/>
              <a:ea typeface="Open Sans"/>
              <a:cs typeface="Open Sans"/>
              <a:sym typeface="Open Sans"/>
            </a:endParaRPr>
          </a:p>
          <a:p>
            <a:pPr indent="0" lvl="0" marL="0" rtl="0" algn="just">
              <a:lnSpc>
                <a:spcPct val="150000"/>
              </a:lnSpc>
              <a:spcBef>
                <a:spcPts val="0"/>
              </a:spcBef>
              <a:spcAft>
                <a:spcPts val="0"/>
              </a:spcAft>
              <a:buClr>
                <a:schemeClr val="dk1"/>
              </a:buClr>
              <a:buSzPts val="1100"/>
              <a:buFont typeface="Arial"/>
              <a:buNone/>
            </a:pPr>
            <a:r>
              <a:rPr lang="en-ID" sz="1050">
                <a:solidFill>
                  <a:srgbClr val="757070"/>
                </a:solidFill>
                <a:latin typeface="Open Sans"/>
                <a:ea typeface="Open Sans"/>
                <a:cs typeface="Open Sans"/>
                <a:sym typeface="Open Sans"/>
              </a:rPr>
              <a:t>Processos logicos </a:t>
            </a:r>
            <a:endParaRPr sz="1050">
              <a:solidFill>
                <a:srgbClr val="757070"/>
              </a:solidFill>
              <a:latin typeface="Open Sans"/>
              <a:ea typeface="Open Sans"/>
              <a:cs typeface="Open Sans"/>
              <a:sym typeface="Open Sans"/>
            </a:endParaRPr>
          </a:p>
        </p:txBody>
      </p:sp>
      <p:sp>
        <p:nvSpPr>
          <p:cNvPr id="424" name="Google Shape;424;gaf73d7ab1a_0_0"/>
          <p:cNvSpPr txBox="1"/>
          <p:nvPr/>
        </p:nvSpPr>
        <p:spPr>
          <a:xfrm>
            <a:off x="6096000" y="5051900"/>
            <a:ext cx="4578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03. </a:t>
            </a:r>
            <a:r>
              <a:rPr lang="en-ID">
                <a:solidFill>
                  <a:srgbClr val="3A3838"/>
                </a:solidFill>
                <a:latin typeface="Montserrat SemiBold"/>
                <a:ea typeface="Montserrat SemiBold"/>
                <a:cs typeface="Montserrat SemiBold"/>
                <a:sym typeface="Montserrat SemiBold"/>
              </a:rPr>
              <a:t>Similaridade com a Administração Científica</a:t>
            </a:r>
            <a:endParaRPr sz="1400">
              <a:solidFill>
                <a:srgbClr val="3A3838"/>
              </a:solidFill>
              <a:latin typeface="Montserrat SemiBold"/>
              <a:ea typeface="Montserrat SemiBold"/>
              <a:cs typeface="Montserrat SemiBold"/>
              <a:sym typeface="Montserrat SemiBold"/>
            </a:endParaRPr>
          </a:p>
        </p:txBody>
      </p:sp>
      <p:sp>
        <p:nvSpPr>
          <p:cNvPr id="425" name="Google Shape;425;gaf73d7ab1a_0_0"/>
          <p:cNvSpPr txBox="1"/>
          <p:nvPr/>
        </p:nvSpPr>
        <p:spPr>
          <a:xfrm>
            <a:off x="6096000" y="2661253"/>
            <a:ext cx="4133700" cy="551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SzPts val="1100"/>
              <a:buNone/>
            </a:pPr>
            <a:r>
              <a:rPr lang="en-ID" sz="1050">
                <a:solidFill>
                  <a:srgbClr val="757070"/>
                </a:solidFill>
                <a:latin typeface="Open Sans"/>
                <a:ea typeface="Open Sans"/>
                <a:cs typeface="Open Sans"/>
                <a:sym typeface="Open Sans"/>
              </a:rPr>
              <a:t>Nível operacional, poucas técnicas em maiores níveis.</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SzPts val="1100"/>
              <a:buNone/>
            </a:pPr>
            <a:r>
              <a:rPr lang="en-ID" sz="1050">
                <a:solidFill>
                  <a:srgbClr val="757070"/>
                </a:solidFill>
                <a:latin typeface="Open Sans"/>
                <a:ea typeface="Open Sans"/>
                <a:cs typeface="Open Sans"/>
                <a:sym typeface="Open Sans"/>
              </a:rPr>
              <a:t>Ponto de vista estatístico</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Clr>
                <a:schemeClr val="dk1"/>
              </a:buClr>
              <a:buSzPts val="1100"/>
              <a:buFont typeface="Arial"/>
              <a:buNone/>
            </a:pPr>
            <a:r>
              <a:rPr lang="en-ID" sz="1050">
                <a:solidFill>
                  <a:srgbClr val="757070"/>
                </a:solidFill>
                <a:latin typeface="Open Sans"/>
                <a:ea typeface="Open Sans"/>
                <a:cs typeface="Open Sans"/>
                <a:sym typeface="Open Sans"/>
              </a:rPr>
              <a:t>Número e expressões.</a:t>
            </a:r>
            <a:endParaRPr sz="1050">
              <a:solidFill>
                <a:srgbClr val="757070"/>
              </a:solidFill>
              <a:latin typeface="Open Sans"/>
              <a:ea typeface="Open Sans"/>
              <a:cs typeface="Open Sans"/>
              <a:sym typeface="Open Sans"/>
            </a:endParaRPr>
          </a:p>
        </p:txBody>
      </p:sp>
      <p:sp>
        <p:nvSpPr>
          <p:cNvPr id="426" name="Google Shape;426;gaf73d7ab1a_0_0"/>
          <p:cNvSpPr txBox="1"/>
          <p:nvPr/>
        </p:nvSpPr>
        <p:spPr>
          <a:xfrm>
            <a:off x="6096000" y="2355400"/>
            <a:ext cx="4197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01. </a:t>
            </a:r>
            <a:r>
              <a:rPr lang="en-ID">
                <a:solidFill>
                  <a:srgbClr val="3A3838"/>
                </a:solidFill>
                <a:latin typeface="Montserrat SemiBold"/>
                <a:ea typeface="Montserrat SemiBold"/>
                <a:cs typeface="Montserrat SemiBold"/>
                <a:sym typeface="Montserrat SemiBold"/>
              </a:rPr>
              <a:t>Limitações da Teoria Matemática</a:t>
            </a:r>
            <a:endParaRPr sz="1400">
              <a:solidFill>
                <a:srgbClr val="3A3838"/>
              </a:solidFill>
              <a:latin typeface="Montserrat SemiBold"/>
              <a:ea typeface="Montserrat SemiBold"/>
              <a:cs typeface="Montserrat SemiBold"/>
              <a:sym typeface="Montserrat SemiBold"/>
            </a:endParaRPr>
          </a:p>
        </p:txBody>
      </p:sp>
      <p:sp>
        <p:nvSpPr>
          <p:cNvPr id="427" name="Google Shape;427;gaf73d7ab1a_0_0"/>
          <p:cNvSpPr txBox="1"/>
          <p:nvPr/>
        </p:nvSpPr>
        <p:spPr>
          <a:xfrm>
            <a:off x="6096000" y="4009497"/>
            <a:ext cx="4133700" cy="551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chemeClr val="dk1"/>
              </a:buClr>
              <a:buSzPts val="1100"/>
              <a:buFont typeface="Arial"/>
              <a:buNone/>
            </a:pPr>
            <a:r>
              <a:rPr lang="en-ID" sz="1050">
                <a:solidFill>
                  <a:srgbClr val="757070"/>
                </a:solidFill>
                <a:latin typeface="Open Sans"/>
                <a:ea typeface="Open Sans"/>
                <a:cs typeface="Open Sans"/>
                <a:sym typeface="Open Sans"/>
              </a:rPr>
              <a:t>Representação logica</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Clr>
                <a:schemeClr val="dk1"/>
              </a:buClr>
              <a:buSzPts val="1100"/>
              <a:buFont typeface="Arial"/>
              <a:buNone/>
            </a:pPr>
            <a:r>
              <a:rPr lang="en-ID" sz="1050">
                <a:solidFill>
                  <a:srgbClr val="757070"/>
                </a:solidFill>
                <a:latin typeface="Open Sans"/>
                <a:ea typeface="Open Sans"/>
                <a:cs typeface="Open Sans"/>
                <a:sym typeface="Open Sans"/>
              </a:rPr>
              <a:t>Tentam incorporar todas as </a:t>
            </a:r>
            <a:r>
              <a:rPr lang="en-ID" sz="1050">
                <a:solidFill>
                  <a:srgbClr val="757070"/>
                </a:solidFill>
                <a:latin typeface="Open Sans"/>
                <a:ea typeface="Open Sans"/>
                <a:cs typeface="Open Sans"/>
                <a:sym typeface="Open Sans"/>
              </a:rPr>
              <a:t>variáveis</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Clr>
                <a:schemeClr val="dk1"/>
              </a:buClr>
              <a:buSzPts val="1100"/>
              <a:buFont typeface="Arial"/>
              <a:buNone/>
            </a:pPr>
            <a:r>
              <a:rPr lang="en-ID" sz="1050">
                <a:solidFill>
                  <a:srgbClr val="757070"/>
                </a:solidFill>
                <a:latin typeface="Open Sans"/>
                <a:ea typeface="Open Sans"/>
                <a:cs typeface="Open Sans"/>
                <a:sym typeface="Open Sans"/>
              </a:rPr>
              <a:t>Quantificar as </a:t>
            </a:r>
            <a:r>
              <a:rPr lang="en-ID" sz="1050">
                <a:solidFill>
                  <a:srgbClr val="757070"/>
                </a:solidFill>
                <a:latin typeface="Open Sans"/>
                <a:ea typeface="Open Sans"/>
                <a:cs typeface="Open Sans"/>
                <a:sym typeface="Open Sans"/>
              </a:rPr>
              <a:t>variáveis</a:t>
            </a:r>
            <a:endParaRPr sz="1050">
              <a:solidFill>
                <a:srgbClr val="757070"/>
              </a:solidFill>
              <a:latin typeface="Open Sans"/>
              <a:ea typeface="Open Sans"/>
              <a:cs typeface="Open Sans"/>
              <a:sym typeface="Open Sans"/>
            </a:endParaRPr>
          </a:p>
        </p:txBody>
      </p:sp>
      <p:sp>
        <p:nvSpPr>
          <p:cNvPr id="428" name="Google Shape;428;gaf73d7ab1a_0_0"/>
          <p:cNvSpPr txBox="1"/>
          <p:nvPr/>
        </p:nvSpPr>
        <p:spPr>
          <a:xfrm>
            <a:off x="6096000" y="3703650"/>
            <a:ext cx="4197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02.</a:t>
            </a:r>
            <a:r>
              <a:rPr b="0" lang="en-ID" sz="1400">
                <a:solidFill>
                  <a:srgbClr val="3A3838"/>
                </a:solidFill>
                <a:latin typeface="Montserrat SemiBold"/>
                <a:ea typeface="Montserrat SemiBold"/>
                <a:cs typeface="Montserrat SemiBold"/>
                <a:sym typeface="Montserrat SemiBold"/>
              </a:rPr>
              <a:t> </a:t>
            </a:r>
            <a:r>
              <a:rPr lang="en-ID">
                <a:solidFill>
                  <a:srgbClr val="3A3838"/>
                </a:solidFill>
                <a:latin typeface="Montserrat SemiBold"/>
                <a:ea typeface="Montserrat SemiBold"/>
                <a:cs typeface="Montserrat SemiBold"/>
                <a:sym typeface="Montserrat SemiBold"/>
              </a:rPr>
              <a:t>O reducionismo dos métodos de PO</a:t>
            </a:r>
            <a:endParaRPr sz="1400">
              <a:solidFill>
                <a:srgbClr val="3A3838"/>
              </a:solidFill>
              <a:latin typeface="Montserrat SemiBold"/>
              <a:ea typeface="Montserrat SemiBold"/>
              <a:cs typeface="Montserrat SemiBold"/>
              <a:sym typeface="Montserrat SemiBold"/>
            </a:endParaRPr>
          </a:p>
        </p:txBody>
      </p:sp>
      <p:sp>
        <p:nvSpPr>
          <p:cNvPr id="429" name="Google Shape;429;gaf73d7ab1a_0_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pic>
        <p:nvPicPr>
          <p:cNvPr id="434" name="Google Shape;434;gaf73d7ab1a_0_72"/>
          <p:cNvPicPr preferRelativeResize="0"/>
          <p:nvPr/>
        </p:nvPicPr>
        <p:blipFill rotWithShape="1">
          <a:blip r:embed="rId3">
            <a:alphaModFix/>
          </a:blip>
          <a:srcRect b="15878" l="0" r="0" t="15885"/>
          <a:stretch/>
        </p:blipFill>
        <p:spPr>
          <a:xfrm>
            <a:off x="6698918" y="1010593"/>
            <a:ext cx="4197964" cy="1432233"/>
          </a:xfrm>
          <a:prstGeom prst="rect">
            <a:avLst/>
          </a:prstGeom>
          <a:noFill/>
          <a:ln>
            <a:noFill/>
          </a:ln>
        </p:spPr>
      </p:pic>
      <p:pic>
        <p:nvPicPr>
          <p:cNvPr id="435" name="Google Shape;435;gaf73d7ab1a_0_72"/>
          <p:cNvPicPr preferRelativeResize="0"/>
          <p:nvPr/>
        </p:nvPicPr>
        <p:blipFill rotWithShape="1">
          <a:blip r:embed="rId4">
            <a:alphaModFix/>
          </a:blip>
          <a:srcRect b="24424" l="0" r="0" t="24424"/>
          <a:stretch/>
        </p:blipFill>
        <p:spPr>
          <a:xfrm>
            <a:off x="6698918" y="2774458"/>
            <a:ext cx="4197965" cy="1432234"/>
          </a:xfrm>
          <a:prstGeom prst="rect">
            <a:avLst/>
          </a:prstGeom>
          <a:noFill/>
          <a:ln>
            <a:noFill/>
          </a:ln>
        </p:spPr>
      </p:pic>
      <p:pic>
        <p:nvPicPr>
          <p:cNvPr id="436" name="Google Shape;436;gaf73d7ab1a_0_72"/>
          <p:cNvPicPr preferRelativeResize="0"/>
          <p:nvPr/>
        </p:nvPicPr>
        <p:blipFill rotWithShape="1">
          <a:blip r:embed="rId5">
            <a:alphaModFix/>
          </a:blip>
          <a:srcRect b="24411" l="0" r="0" t="24411"/>
          <a:stretch/>
        </p:blipFill>
        <p:spPr>
          <a:xfrm>
            <a:off x="6698918" y="4538323"/>
            <a:ext cx="4197963" cy="1432232"/>
          </a:xfrm>
          <a:prstGeom prst="rect">
            <a:avLst/>
          </a:prstGeom>
          <a:noFill/>
          <a:ln>
            <a:noFill/>
          </a:ln>
        </p:spPr>
      </p:pic>
      <p:sp>
        <p:nvSpPr>
          <p:cNvPr id="437" name="Google Shape;437;gaf73d7ab1a_0_72"/>
          <p:cNvSpPr txBox="1"/>
          <p:nvPr/>
        </p:nvSpPr>
        <p:spPr>
          <a:xfrm>
            <a:off x="1134100" y="1010663"/>
            <a:ext cx="41979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400">
                <a:solidFill>
                  <a:srgbClr val="3A3838"/>
                </a:solidFill>
                <a:latin typeface="Montserrat SemiBold"/>
                <a:ea typeface="Montserrat SemiBold"/>
                <a:cs typeface="Montserrat SemiBold"/>
                <a:sym typeface="Montserrat SemiBold"/>
              </a:rPr>
              <a:t>Apreciação Crítica da Teoria Matemática</a:t>
            </a:r>
            <a:endParaRPr sz="2400">
              <a:solidFill>
                <a:srgbClr val="3A3838"/>
              </a:solidFill>
              <a:latin typeface="Montserrat SemiBold"/>
              <a:ea typeface="Montserrat SemiBold"/>
              <a:cs typeface="Montserrat SemiBold"/>
              <a:sym typeface="Montserrat SemiBold"/>
            </a:endParaRPr>
          </a:p>
        </p:txBody>
      </p:sp>
      <p:sp>
        <p:nvSpPr>
          <p:cNvPr id="438" name="Google Shape;438;gaf73d7ab1a_0_72"/>
          <p:cNvSpPr/>
          <p:nvPr/>
        </p:nvSpPr>
        <p:spPr>
          <a:xfrm>
            <a:off x="6343132" y="1383859"/>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9" name="Google Shape;439;gaf73d7ab1a_0_72"/>
          <p:cNvSpPr/>
          <p:nvPr/>
        </p:nvSpPr>
        <p:spPr>
          <a:xfrm>
            <a:off x="6343132" y="3147675"/>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0" name="Google Shape;440;gaf73d7ab1a_0_72"/>
          <p:cNvSpPr/>
          <p:nvPr/>
        </p:nvSpPr>
        <p:spPr>
          <a:xfrm>
            <a:off x="6343132" y="4924540"/>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1" name="Google Shape;441;gaf73d7ab1a_0_72"/>
          <p:cNvSpPr txBox="1"/>
          <p:nvPr/>
        </p:nvSpPr>
        <p:spPr>
          <a:xfrm>
            <a:off x="6432526" y="1513600"/>
            <a:ext cx="5964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04</a:t>
            </a:r>
            <a:endParaRPr sz="2000">
              <a:solidFill>
                <a:schemeClr val="lt1"/>
              </a:solidFill>
              <a:latin typeface="Montserrat SemiBold"/>
              <a:ea typeface="Montserrat SemiBold"/>
              <a:cs typeface="Montserrat SemiBold"/>
              <a:sym typeface="Montserrat SemiBold"/>
            </a:endParaRPr>
          </a:p>
        </p:txBody>
      </p:sp>
      <p:sp>
        <p:nvSpPr>
          <p:cNvPr id="442" name="Google Shape;442;gaf73d7ab1a_0_72"/>
          <p:cNvSpPr txBox="1"/>
          <p:nvPr/>
        </p:nvSpPr>
        <p:spPr>
          <a:xfrm>
            <a:off x="6432522" y="3290470"/>
            <a:ext cx="5070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05</a:t>
            </a:r>
            <a:endParaRPr sz="2000">
              <a:solidFill>
                <a:schemeClr val="lt1"/>
              </a:solidFill>
              <a:latin typeface="Montserrat SemiBold"/>
              <a:ea typeface="Montserrat SemiBold"/>
              <a:cs typeface="Montserrat SemiBold"/>
              <a:sym typeface="Montserrat SemiBold"/>
            </a:endParaRPr>
          </a:p>
        </p:txBody>
      </p:sp>
      <p:sp>
        <p:nvSpPr>
          <p:cNvPr id="443" name="Google Shape;443;gaf73d7ab1a_0_72"/>
          <p:cNvSpPr txBox="1"/>
          <p:nvPr/>
        </p:nvSpPr>
        <p:spPr>
          <a:xfrm>
            <a:off x="6432525" y="5067350"/>
            <a:ext cx="5964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06</a:t>
            </a:r>
            <a:endParaRPr sz="2000">
              <a:solidFill>
                <a:schemeClr val="lt1"/>
              </a:solidFill>
              <a:latin typeface="Montserrat SemiBold"/>
              <a:ea typeface="Montserrat SemiBold"/>
              <a:cs typeface="Montserrat SemiBold"/>
              <a:sym typeface="Montserrat SemiBold"/>
            </a:endParaRPr>
          </a:p>
        </p:txBody>
      </p:sp>
      <p:sp>
        <p:nvSpPr>
          <p:cNvPr id="444" name="Google Shape;444;gaf73d7ab1a_0_72"/>
          <p:cNvSpPr txBox="1"/>
          <p:nvPr/>
        </p:nvSpPr>
        <p:spPr>
          <a:xfrm>
            <a:off x="1134100" y="5419375"/>
            <a:ext cx="5365200" cy="551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SzPts val="1100"/>
              <a:buNone/>
            </a:pPr>
            <a:r>
              <a:rPr lang="en-ID" sz="1050">
                <a:solidFill>
                  <a:srgbClr val="757070"/>
                </a:solidFill>
                <a:latin typeface="Open Sans"/>
                <a:ea typeface="Open Sans"/>
                <a:cs typeface="Open Sans"/>
                <a:sym typeface="Open Sans"/>
              </a:rPr>
              <a:t>Prêmio Deming de Qualidade</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SzPts val="1100"/>
              <a:buNone/>
            </a:pPr>
            <a:r>
              <a:rPr lang="en-ID" sz="1050">
                <a:solidFill>
                  <a:srgbClr val="757070"/>
                </a:solidFill>
                <a:latin typeface="Open Sans"/>
                <a:ea typeface="Open Sans"/>
                <a:cs typeface="Open Sans"/>
                <a:sym typeface="Open Sans"/>
              </a:rPr>
              <a:t>Malcolm Baldrige National Quality Award </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SzPts val="1100"/>
              <a:buNone/>
            </a:pPr>
            <a:r>
              <a:rPr lang="en-ID" sz="1050">
                <a:solidFill>
                  <a:srgbClr val="757070"/>
                </a:solidFill>
                <a:latin typeface="Open Sans"/>
                <a:ea typeface="Open Sans"/>
                <a:cs typeface="Open Sans"/>
                <a:sym typeface="Open Sans"/>
              </a:rPr>
              <a:t>Prêmio Nacional de Qualidade </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Clr>
                <a:schemeClr val="dk1"/>
              </a:buClr>
              <a:buSzPts val="1100"/>
              <a:buFont typeface="Arial"/>
              <a:buNone/>
            </a:pPr>
            <a:r>
              <a:rPr lang="en-ID" sz="1050">
                <a:solidFill>
                  <a:srgbClr val="757070"/>
                </a:solidFill>
                <a:latin typeface="Open Sans"/>
                <a:ea typeface="Open Sans"/>
                <a:cs typeface="Open Sans"/>
                <a:sym typeface="Open Sans"/>
              </a:rPr>
              <a:t>International Standartization Organization</a:t>
            </a:r>
            <a:endParaRPr sz="1050">
              <a:solidFill>
                <a:srgbClr val="757070"/>
              </a:solidFill>
              <a:latin typeface="Open Sans"/>
              <a:ea typeface="Open Sans"/>
              <a:cs typeface="Open Sans"/>
              <a:sym typeface="Open Sans"/>
            </a:endParaRPr>
          </a:p>
        </p:txBody>
      </p:sp>
      <p:sp>
        <p:nvSpPr>
          <p:cNvPr id="445" name="Google Shape;445;gaf73d7ab1a_0_72"/>
          <p:cNvSpPr txBox="1"/>
          <p:nvPr/>
        </p:nvSpPr>
        <p:spPr>
          <a:xfrm>
            <a:off x="1134100" y="5113550"/>
            <a:ext cx="4935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0</a:t>
            </a:r>
            <a:r>
              <a:rPr lang="en-ID">
                <a:solidFill>
                  <a:srgbClr val="3A3838"/>
                </a:solidFill>
                <a:latin typeface="Montserrat SemiBold"/>
                <a:ea typeface="Montserrat SemiBold"/>
                <a:cs typeface="Montserrat SemiBold"/>
                <a:sym typeface="Montserrat SemiBold"/>
              </a:rPr>
              <a:t>6</a:t>
            </a:r>
            <a:r>
              <a:rPr b="0" lang="en-ID" sz="1400">
                <a:solidFill>
                  <a:srgbClr val="3A3838"/>
                </a:solidFill>
                <a:latin typeface="Montserrat SemiBold"/>
                <a:ea typeface="Montserrat SemiBold"/>
                <a:cs typeface="Montserrat SemiBold"/>
                <a:sym typeface="Montserrat SemiBold"/>
              </a:rPr>
              <a:t>. </a:t>
            </a:r>
            <a:r>
              <a:rPr lang="en-ID">
                <a:solidFill>
                  <a:srgbClr val="3A3838"/>
                </a:solidFill>
                <a:latin typeface="Montserrat SemiBold"/>
                <a:ea typeface="Montserrat SemiBold"/>
                <a:cs typeface="Montserrat SemiBold"/>
                <a:sym typeface="Montserrat SemiBold"/>
              </a:rPr>
              <a:t>O Movimento pela qualidade</a:t>
            </a:r>
            <a:endParaRPr sz="1400">
              <a:solidFill>
                <a:srgbClr val="3A3838"/>
              </a:solidFill>
              <a:latin typeface="Montserrat SemiBold"/>
              <a:ea typeface="Montserrat SemiBold"/>
              <a:cs typeface="Montserrat SemiBold"/>
              <a:sym typeface="Montserrat SemiBold"/>
            </a:endParaRPr>
          </a:p>
        </p:txBody>
      </p:sp>
      <p:sp>
        <p:nvSpPr>
          <p:cNvPr id="446" name="Google Shape;446;gaf73d7ab1a_0_72"/>
          <p:cNvSpPr txBox="1"/>
          <p:nvPr/>
        </p:nvSpPr>
        <p:spPr>
          <a:xfrm>
            <a:off x="1134100" y="2722890"/>
            <a:ext cx="4133700" cy="551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050">
                <a:solidFill>
                  <a:srgbClr val="757070"/>
                </a:solidFill>
                <a:latin typeface="Open Sans"/>
                <a:ea typeface="Open Sans"/>
                <a:cs typeface="Open Sans"/>
                <a:sym typeface="Open Sans"/>
              </a:rPr>
              <a:t>Mais</a:t>
            </a:r>
            <a:r>
              <a:rPr lang="en-ID" sz="1050">
                <a:solidFill>
                  <a:srgbClr val="757070"/>
                </a:solidFill>
                <a:latin typeface="Open Sans"/>
                <a:ea typeface="Open Sans"/>
                <a:cs typeface="Open Sans"/>
                <a:sym typeface="Open Sans"/>
              </a:rPr>
              <a:t> voltada para resolução junto com a administração.</a:t>
            </a:r>
            <a:endParaRPr sz="1050">
              <a:solidFill>
                <a:srgbClr val="757070"/>
              </a:solidFill>
              <a:latin typeface="Open Sans"/>
              <a:ea typeface="Open Sans"/>
              <a:cs typeface="Open Sans"/>
              <a:sym typeface="Open Sans"/>
            </a:endParaRPr>
          </a:p>
        </p:txBody>
      </p:sp>
      <p:sp>
        <p:nvSpPr>
          <p:cNvPr id="447" name="Google Shape;447;gaf73d7ab1a_0_72"/>
          <p:cNvSpPr txBox="1"/>
          <p:nvPr/>
        </p:nvSpPr>
        <p:spPr>
          <a:xfrm>
            <a:off x="1134100" y="2417038"/>
            <a:ext cx="4197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0</a:t>
            </a:r>
            <a:r>
              <a:rPr lang="en-ID">
                <a:solidFill>
                  <a:srgbClr val="3A3838"/>
                </a:solidFill>
                <a:latin typeface="Montserrat SemiBold"/>
                <a:ea typeface="Montserrat SemiBold"/>
                <a:cs typeface="Montserrat SemiBold"/>
                <a:sym typeface="Montserrat SemiBold"/>
              </a:rPr>
              <a:t>4</a:t>
            </a:r>
            <a:r>
              <a:rPr b="0" lang="en-ID" sz="1400">
                <a:solidFill>
                  <a:srgbClr val="3A3838"/>
                </a:solidFill>
                <a:latin typeface="Montserrat SemiBold"/>
                <a:ea typeface="Montserrat SemiBold"/>
                <a:cs typeface="Montserrat SemiBold"/>
                <a:sym typeface="Montserrat SemiBold"/>
              </a:rPr>
              <a:t>. </a:t>
            </a:r>
            <a:r>
              <a:rPr lang="en-ID">
                <a:solidFill>
                  <a:srgbClr val="3A3838"/>
                </a:solidFill>
                <a:latin typeface="Montserrat SemiBold"/>
                <a:ea typeface="Montserrat SemiBold"/>
                <a:cs typeface="Montserrat SemiBold"/>
                <a:sym typeface="Montserrat SemiBold"/>
              </a:rPr>
              <a:t>Reducionismo da Teoria Matemática</a:t>
            </a:r>
            <a:endParaRPr sz="1400">
              <a:solidFill>
                <a:srgbClr val="3A3838"/>
              </a:solidFill>
              <a:latin typeface="Montserrat SemiBold"/>
              <a:ea typeface="Montserrat SemiBold"/>
              <a:cs typeface="Montserrat SemiBold"/>
              <a:sym typeface="Montserrat SemiBold"/>
            </a:endParaRPr>
          </a:p>
        </p:txBody>
      </p:sp>
      <p:sp>
        <p:nvSpPr>
          <p:cNvPr id="448" name="Google Shape;448;gaf73d7ab1a_0_72"/>
          <p:cNvSpPr txBox="1"/>
          <p:nvPr/>
        </p:nvSpPr>
        <p:spPr>
          <a:xfrm>
            <a:off x="1134100" y="3796572"/>
            <a:ext cx="4133700" cy="551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chemeClr val="dk1"/>
              </a:buClr>
              <a:buSzPts val="1100"/>
              <a:buFont typeface="Arial"/>
              <a:buNone/>
            </a:pPr>
            <a:r>
              <a:rPr lang="en-ID" sz="1050">
                <a:solidFill>
                  <a:srgbClr val="757070"/>
                </a:solidFill>
                <a:latin typeface="Open Sans"/>
                <a:ea typeface="Open Sans"/>
                <a:cs typeface="Open Sans"/>
                <a:sym typeface="Open Sans"/>
              </a:rPr>
              <a:t>Qualidade</a:t>
            </a:r>
            <a:endParaRPr sz="1050">
              <a:solidFill>
                <a:srgbClr val="757070"/>
              </a:solidFill>
              <a:latin typeface="Open Sans"/>
              <a:ea typeface="Open Sans"/>
              <a:cs typeface="Open Sans"/>
              <a:sym typeface="Open Sans"/>
            </a:endParaRPr>
          </a:p>
          <a:p>
            <a:pPr indent="-295275" lvl="0" marL="457200" marR="0" rtl="0" algn="just">
              <a:lnSpc>
                <a:spcPct val="150000"/>
              </a:lnSpc>
              <a:spcBef>
                <a:spcPts val="0"/>
              </a:spcBef>
              <a:spcAft>
                <a:spcPts val="0"/>
              </a:spcAft>
              <a:buClr>
                <a:srgbClr val="757070"/>
              </a:buClr>
              <a:buSzPts val="1050"/>
              <a:buFont typeface="Open Sans"/>
              <a:buAutoNum type="arabicPeriod"/>
            </a:pPr>
            <a:r>
              <a:rPr lang="en-ID" sz="1050">
                <a:solidFill>
                  <a:srgbClr val="757070"/>
                </a:solidFill>
                <a:latin typeface="Open Sans"/>
                <a:ea typeface="Open Sans"/>
                <a:cs typeface="Open Sans"/>
                <a:sym typeface="Open Sans"/>
              </a:rPr>
              <a:t>Construida e nao só inspecionada</a:t>
            </a:r>
            <a:endParaRPr sz="1050">
              <a:solidFill>
                <a:srgbClr val="757070"/>
              </a:solidFill>
              <a:latin typeface="Open Sans"/>
              <a:ea typeface="Open Sans"/>
              <a:cs typeface="Open Sans"/>
              <a:sym typeface="Open Sans"/>
            </a:endParaRPr>
          </a:p>
          <a:p>
            <a:pPr indent="-295275" lvl="0" marL="457200" marR="0" rtl="0" algn="just">
              <a:lnSpc>
                <a:spcPct val="150000"/>
              </a:lnSpc>
              <a:spcBef>
                <a:spcPts val="0"/>
              </a:spcBef>
              <a:spcAft>
                <a:spcPts val="0"/>
              </a:spcAft>
              <a:buClr>
                <a:srgbClr val="757070"/>
              </a:buClr>
              <a:buSzPts val="1050"/>
              <a:buFont typeface="Open Sans"/>
              <a:buAutoNum type="arabicPeriod"/>
            </a:pPr>
            <a:r>
              <a:rPr lang="en-ID" sz="1050">
                <a:solidFill>
                  <a:srgbClr val="757070"/>
                </a:solidFill>
                <a:latin typeface="Open Sans"/>
                <a:ea typeface="Open Sans"/>
                <a:cs typeface="Open Sans"/>
                <a:sym typeface="Open Sans"/>
              </a:rPr>
              <a:t> Economizar dinheiro</a:t>
            </a:r>
            <a:endParaRPr sz="1050">
              <a:solidFill>
                <a:srgbClr val="757070"/>
              </a:solidFill>
              <a:latin typeface="Open Sans"/>
              <a:ea typeface="Open Sans"/>
              <a:cs typeface="Open Sans"/>
              <a:sym typeface="Open Sans"/>
            </a:endParaRPr>
          </a:p>
          <a:p>
            <a:pPr indent="-295275" lvl="0" marL="457200" marR="0" rtl="0" algn="just">
              <a:lnSpc>
                <a:spcPct val="150000"/>
              </a:lnSpc>
              <a:spcBef>
                <a:spcPts val="0"/>
              </a:spcBef>
              <a:spcAft>
                <a:spcPts val="0"/>
              </a:spcAft>
              <a:buClr>
                <a:srgbClr val="757070"/>
              </a:buClr>
              <a:buSzPts val="1050"/>
              <a:buFont typeface="Open Sans"/>
              <a:buAutoNum type="arabicPeriod"/>
            </a:pPr>
            <a:r>
              <a:rPr lang="en-ID" sz="1050">
                <a:solidFill>
                  <a:srgbClr val="757070"/>
                </a:solidFill>
                <a:latin typeface="Open Sans"/>
                <a:ea typeface="Open Sans"/>
                <a:cs typeface="Open Sans"/>
                <a:sym typeface="Open Sans"/>
              </a:rPr>
              <a:t> Repousa no </a:t>
            </a:r>
            <a:r>
              <a:rPr lang="en-ID" sz="1050">
                <a:solidFill>
                  <a:srgbClr val="757070"/>
                </a:solidFill>
                <a:latin typeface="Open Sans"/>
                <a:ea typeface="Open Sans"/>
                <a:cs typeface="Open Sans"/>
                <a:sym typeface="Open Sans"/>
              </a:rPr>
              <a:t>princípio</a:t>
            </a:r>
            <a:r>
              <a:rPr lang="en-ID" sz="1050">
                <a:solidFill>
                  <a:srgbClr val="757070"/>
                </a:solidFill>
                <a:latin typeface="Open Sans"/>
                <a:ea typeface="Open Sans"/>
                <a:cs typeface="Open Sans"/>
                <a:sym typeface="Open Sans"/>
              </a:rPr>
              <a:t> de melhoria </a:t>
            </a:r>
            <a:r>
              <a:rPr lang="en-ID" sz="1050">
                <a:solidFill>
                  <a:srgbClr val="757070"/>
                </a:solidFill>
                <a:latin typeface="Open Sans"/>
                <a:ea typeface="Open Sans"/>
                <a:cs typeface="Open Sans"/>
                <a:sym typeface="Open Sans"/>
              </a:rPr>
              <a:t>contínua</a:t>
            </a:r>
            <a:endParaRPr sz="1050">
              <a:solidFill>
                <a:srgbClr val="757070"/>
              </a:solidFill>
              <a:latin typeface="Open Sans"/>
              <a:ea typeface="Open Sans"/>
              <a:cs typeface="Open Sans"/>
              <a:sym typeface="Open Sans"/>
            </a:endParaRPr>
          </a:p>
        </p:txBody>
      </p:sp>
      <p:sp>
        <p:nvSpPr>
          <p:cNvPr id="449" name="Google Shape;449;gaf73d7ab1a_0_72"/>
          <p:cNvSpPr txBox="1"/>
          <p:nvPr/>
        </p:nvSpPr>
        <p:spPr>
          <a:xfrm>
            <a:off x="1134100" y="3490725"/>
            <a:ext cx="4197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0</a:t>
            </a:r>
            <a:r>
              <a:rPr lang="en-ID">
                <a:solidFill>
                  <a:srgbClr val="3A3838"/>
                </a:solidFill>
                <a:latin typeface="Montserrat SemiBold"/>
                <a:ea typeface="Montserrat SemiBold"/>
                <a:cs typeface="Montserrat SemiBold"/>
                <a:sym typeface="Montserrat SemiBold"/>
              </a:rPr>
              <a:t>5</a:t>
            </a:r>
            <a:r>
              <a:rPr b="0" lang="en-ID" sz="1400">
                <a:solidFill>
                  <a:srgbClr val="3A3838"/>
                </a:solidFill>
                <a:latin typeface="Montserrat SemiBold"/>
                <a:ea typeface="Montserrat SemiBold"/>
                <a:cs typeface="Montserrat SemiBold"/>
                <a:sym typeface="Montserrat SemiBold"/>
              </a:rPr>
              <a:t>. </a:t>
            </a:r>
            <a:r>
              <a:rPr lang="en-ID">
                <a:solidFill>
                  <a:srgbClr val="3A3838"/>
                </a:solidFill>
                <a:latin typeface="Montserrat SemiBold"/>
                <a:ea typeface="Montserrat SemiBold"/>
                <a:cs typeface="Montserrat SemiBold"/>
                <a:sym typeface="Montserrat SemiBold"/>
              </a:rPr>
              <a:t>Administração de operações</a:t>
            </a:r>
            <a:endParaRPr sz="1400">
              <a:solidFill>
                <a:srgbClr val="3A3838"/>
              </a:solidFill>
              <a:latin typeface="Montserrat SemiBold"/>
              <a:ea typeface="Montserrat SemiBold"/>
              <a:cs typeface="Montserrat SemiBold"/>
              <a:sym typeface="Montserrat SemiBold"/>
            </a:endParaRPr>
          </a:p>
        </p:txBody>
      </p:sp>
      <p:sp>
        <p:nvSpPr>
          <p:cNvPr id="450" name="Google Shape;450;gaf73d7ab1a_0_7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gaf73d7ab1a_0_20"/>
          <p:cNvSpPr/>
          <p:nvPr/>
        </p:nvSpPr>
        <p:spPr>
          <a:xfrm>
            <a:off x="952500" y="952500"/>
            <a:ext cx="11239500" cy="4953000"/>
          </a:xfrm>
          <a:prstGeom prst="rect">
            <a:avLst/>
          </a:prstGeom>
          <a:solidFill>
            <a:srgbClr val="EFEFE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6" name="Google Shape;456;gaf73d7ab1a_0_20"/>
          <p:cNvSpPr txBox="1"/>
          <p:nvPr/>
        </p:nvSpPr>
        <p:spPr>
          <a:xfrm>
            <a:off x="1176325" y="1152525"/>
            <a:ext cx="4220700" cy="1128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Apreciação Crítica da Teoria Matemática</a:t>
            </a:r>
            <a:endParaRPr sz="3700">
              <a:solidFill>
                <a:srgbClr val="3A3838"/>
              </a:solidFill>
              <a:latin typeface="Montserrat SemiBold"/>
              <a:ea typeface="Montserrat SemiBold"/>
              <a:cs typeface="Montserrat SemiBold"/>
              <a:sym typeface="Montserrat SemiBold"/>
            </a:endParaRPr>
          </a:p>
        </p:txBody>
      </p:sp>
      <p:sp>
        <p:nvSpPr>
          <p:cNvPr id="457" name="Google Shape;457;gaf73d7ab1a_0_20"/>
          <p:cNvSpPr txBox="1"/>
          <p:nvPr/>
        </p:nvSpPr>
        <p:spPr>
          <a:xfrm>
            <a:off x="1176324" y="3032250"/>
            <a:ext cx="4166100" cy="7935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100"/>
              <a:buNone/>
            </a:pPr>
            <a:r>
              <a:rPr i="1" lang="en-ID" sz="1350">
                <a:solidFill>
                  <a:srgbClr val="757070"/>
                </a:solidFill>
                <a:latin typeface="Montserrat Medium"/>
                <a:ea typeface="Montserrat Medium"/>
                <a:cs typeface="Montserrat Medium"/>
                <a:sym typeface="Montserrat Medium"/>
              </a:rPr>
              <a:t>Conhecida anteriormente apenas pela Pesquisa Operacional, hoje </a:t>
            </a:r>
            <a:r>
              <a:rPr i="1" lang="en-ID" sz="1350">
                <a:solidFill>
                  <a:srgbClr val="757070"/>
                </a:solidFill>
                <a:latin typeface="Montserrat Medium"/>
                <a:ea typeface="Montserrat Medium"/>
                <a:cs typeface="Montserrat Medium"/>
                <a:sym typeface="Montserrat Medium"/>
              </a:rPr>
              <a:t>representa</a:t>
            </a:r>
            <a:r>
              <a:rPr i="1" lang="en-ID" sz="1350">
                <a:solidFill>
                  <a:srgbClr val="757070"/>
                </a:solidFill>
                <a:latin typeface="Montserrat Medium"/>
                <a:ea typeface="Montserrat Medium"/>
                <a:cs typeface="Montserrat Medium"/>
                <a:sym typeface="Montserrat Medium"/>
              </a:rPr>
              <a:t> um campo de atuação da teoria administrativa. Sendo sua </a:t>
            </a:r>
            <a:r>
              <a:rPr i="1" lang="en-ID" sz="1350">
                <a:solidFill>
                  <a:srgbClr val="757070"/>
                </a:solidFill>
                <a:latin typeface="Montserrat Medium"/>
                <a:ea typeface="Montserrat Medium"/>
                <a:cs typeface="Montserrat Medium"/>
                <a:sym typeface="Montserrat Medium"/>
              </a:rPr>
              <a:t>principal</a:t>
            </a:r>
            <a:r>
              <a:rPr i="1" lang="en-ID" sz="1350">
                <a:solidFill>
                  <a:srgbClr val="757070"/>
                </a:solidFill>
                <a:latin typeface="Montserrat Medium"/>
                <a:ea typeface="Montserrat Medium"/>
                <a:cs typeface="Montserrat Medium"/>
                <a:sym typeface="Montserrat Medium"/>
              </a:rPr>
              <a:t> área de aplicação na Administração no processo </a:t>
            </a:r>
            <a:r>
              <a:rPr i="1" lang="en-ID" sz="1350">
                <a:solidFill>
                  <a:srgbClr val="757070"/>
                </a:solidFill>
                <a:latin typeface="Montserrat Medium"/>
                <a:ea typeface="Montserrat Medium"/>
                <a:cs typeface="Montserrat Medium"/>
                <a:sym typeface="Montserrat Medium"/>
              </a:rPr>
              <a:t>decisório</a:t>
            </a:r>
            <a:r>
              <a:rPr i="1" lang="en-ID" sz="1350">
                <a:solidFill>
                  <a:srgbClr val="757070"/>
                </a:solidFill>
                <a:latin typeface="Montserrat Medium"/>
                <a:ea typeface="Montserrat Medium"/>
                <a:cs typeface="Montserrat Medium"/>
                <a:sym typeface="Montserrat Medium"/>
              </a:rPr>
              <a:t>, para </a:t>
            </a:r>
            <a:r>
              <a:rPr i="1" lang="en-ID" sz="1350">
                <a:solidFill>
                  <a:srgbClr val="757070"/>
                </a:solidFill>
                <a:latin typeface="Montserrat Medium"/>
                <a:ea typeface="Montserrat Medium"/>
                <a:cs typeface="Montserrat Medium"/>
                <a:sym typeface="Montserrat Medium"/>
              </a:rPr>
              <a:t>decisões</a:t>
            </a:r>
            <a:r>
              <a:rPr i="1" lang="en-ID" sz="1350">
                <a:solidFill>
                  <a:srgbClr val="757070"/>
                </a:solidFill>
                <a:latin typeface="Montserrat Medium"/>
                <a:ea typeface="Montserrat Medium"/>
                <a:cs typeface="Montserrat Medium"/>
                <a:sym typeface="Montserrat Medium"/>
              </a:rPr>
              <a:t> programáveis ou quantitativas.</a:t>
            </a:r>
            <a:endParaRPr i="1" sz="1350">
              <a:solidFill>
                <a:srgbClr val="757070"/>
              </a:solidFill>
              <a:latin typeface="Montserrat Medium"/>
              <a:ea typeface="Montserrat Medium"/>
              <a:cs typeface="Montserrat Medium"/>
              <a:sym typeface="Montserrat Medium"/>
            </a:endParaRPr>
          </a:p>
        </p:txBody>
      </p:sp>
      <p:pic>
        <p:nvPicPr>
          <p:cNvPr id="458" name="Google Shape;458;gaf73d7ab1a_0_20"/>
          <p:cNvPicPr preferRelativeResize="0"/>
          <p:nvPr/>
        </p:nvPicPr>
        <p:blipFill rotWithShape="1">
          <a:blip r:embed="rId3">
            <a:alphaModFix/>
          </a:blip>
          <a:srcRect b="0" l="24686" r="24170" t="0"/>
          <a:stretch/>
        </p:blipFill>
        <p:spPr>
          <a:xfrm>
            <a:off x="5899625" y="0"/>
            <a:ext cx="5168025" cy="6858000"/>
          </a:xfrm>
          <a:prstGeom prst="rect">
            <a:avLst/>
          </a:prstGeom>
          <a:noFill/>
          <a:ln>
            <a:noFill/>
          </a:ln>
        </p:spPr>
      </p:pic>
      <p:sp>
        <p:nvSpPr>
          <p:cNvPr id="459" name="Google Shape;459;gaf73d7ab1a_0_2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
          <p:cNvSpPr/>
          <p:nvPr/>
        </p:nvSpPr>
        <p:spPr>
          <a:xfrm>
            <a:off x="1" y="2183883"/>
            <a:ext cx="7055430" cy="3721624"/>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0" name="Google Shape;130;p2"/>
          <p:cNvSpPr txBox="1"/>
          <p:nvPr/>
        </p:nvSpPr>
        <p:spPr>
          <a:xfrm>
            <a:off x="949025" y="745350"/>
            <a:ext cx="42723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Surgimento da TMA</a:t>
            </a:r>
            <a:endParaRPr sz="3700">
              <a:solidFill>
                <a:srgbClr val="3A3838"/>
              </a:solidFill>
              <a:latin typeface="Montserrat SemiBold"/>
              <a:ea typeface="Montserrat SemiBold"/>
              <a:cs typeface="Montserrat SemiBold"/>
              <a:sym typeface="Montserrat SemiBold"/>
            </a:endParaRPr>
          </a:p>
        </p:txBody>
      </p:sp>
      <p:sp>
        <p:nvSpPr>
          <p:cNvPr id="131" name="Google Shape;131;p2"/>
          <p:cNvSpPr txBox="1"/>
          <p:nvPr/>
        </p:nvSpPr>
        <p:spPr>
          <a:xfrm>
            <a:off x="954157" y="2625128"/>
            <a:ext cx="5147100" cy="2490300"/>
          </a:xfrm>
          <a:prstGeom prst="rect">
            <a:avLst/>
          </a:prstGeom>
          <a:noFill/>
          <a:ln>
            <a:noFill/>
          </a:ln>
        </p:spPr>
        <p:txBody>
          <a:bodyPr anchorCtr="0" anchor="t" bIns="45700" lIns="91425" spcFirstLastPara="1" rIns="91425" wrap="square" tIns="45700">
            <a:spAutoFit/>
          </a:bodyPr>
          <a:lstStyle/>
          <a:p>
            <a:pPr indent="-320675" lvl="0" marL="457200" marR="0" rtl="0" algn="just">
              <a:lnSpc>
                <a:spcPct val="150000"/>
              </a:lnSpc>
              <a:spcBef>
                <a:spcPts val="0"/>
              </a:spcBef>
              <a:spcAft>
                <a:spcPts val="0"/>
              </a:spcAft>
              <a:buClr>
                <a:srgbClr val="757070"/>
              </a:buClr>
              <a:buSzPts val="1450"/>
              <a:buFont typeface="Montserrat Medium"/>
              <a:buChar char="●"/>
            </a:pPr>
            <a:r>
              <a:rPr lang="en-ID" sz="1450">
                <a:solidFill>
                  <a:srgbClr val="757070"/>
                </a:solidFill>
                <a:latin typeface="Montserrat Medium"/>
                <a:ea typeface="Montserrat Medium"/>
                <a:cs typeface="Montserrat Medium"/>
                <a:sym typeface="Montserrat Medium"/>
              </a:rPr>
              <a:t>Criar modelos para tomar decisões;</a:t>
            </a:r>
            <a:endParaRPr sz="1450">
              <a:solidFill>
                <a:srgbClr val="757070"/>
              </a:solidFill>
              <a:latin typeface="Montserrat Medium"/>
              <a:ea typeface="Montserrat Medium"/>
              <a:cs typeface="Montserrat Medium"/>
              <a:sym typeface="Montserrat Medium"/>
            </a:endParaRPr>
          </a:p>
          <a:p>
            <a:pPr indent="-320675" lvl="0" marL="457200" marR="0" rtl="0" algn="just">
              <a:lnSpc>
                <a:spcPct val="150000"/>
              </a:lnSpc>
              <a:spcBef>
                <a:spcPts val="0"/>
              </a:spcBef>
              <a:spcAft>
                <a:spcPts val="0"/>
              </a:spcAft>
              <a:buClr>
                <a:srgbClr val="757070"/>
              </a:buClr>
              <a:buSzPts val="1450"/>
              <a:buFont typeface="Montserrat Medium"/>
              <a:buChar char="●"/>
            </a:pPr>
            <a:r>
              <a:rPr lang="en-ID" sz="1450">
                <a:solidFill>
                  <a:srgbClr val="757070"/>
                </a:solidFill>
                <a:latin typeface="Montserrat Medium"/>
                <a:ea typeface="Montserrat Medium"/>
                <a:cs typeface="Montserrat Medium"/>
                <a:sym typeface="Montserrat Medium"/>
              </a:rPr>
              <a:t>Subobjetivos da TMA:</a:t>
            </a:r>
            <a:endParaRPr sz="1450">
              <a:solidFill>
                <a:srgbClr val="757070"/>
              </a:solidFill>
              <a:latin typeface="Montserrat Medium"/>
              <a:ea typeface="Montserrat Medium"/>
              <a:cs typeface="Montserrat Medium"/>
              <a:sym typeface="Montserrat Medium"/>
            </a:endParaRPr>
          </a:p>
          <a:p>
            <a:pPr indent="-320675" lvl="1" marL="914400" marR="0" rtl="0" algn="just">
              <a:lnSpc>
                <a:spcPct val="150000"/>
              </a:lnSpc>
              <a:spcBef>
                <a:spcPts val="0"/>
              </a:spcBef>
              <a:spcAft>
                <a:spcPts val="0"/>
              </a:spcAft>
              <a:buClr>
                <a:srgbClr val="757070"/>
              </a:buClr>
              <a:buSzPts val="1450"/>
              <a:buFont typeface="Montserrat Medium"/>
              <a:buChar char="○"/>
            </a:pPr>
            <a:r>
              <a:rPr lang="en-ID" sz="1450">
                <a:solidFill>
                  <a:srgbClr val="757070"/>
                </a:solidFill>
                <a:latin typeface="Montserrat Medium"/>
                <a:ea typeface="Montserrat Medium"/>
                <a:cs typeface="Montserrat Medium"/>
                <a:sym typeface="Montserrat Medium"/>
              </a:rPr>
              <a:t>Operações;</a:t>
            </a:r>
            <a:endParaRPr sz="1450">
              <a:solidFill>
                <a:srgbClr val="757070"/>
              </a:solidFill>
              <a:latin typeface="Montserrat Medium"/>
              <a:ea typeface="Montserrat Medium"/>
              <a:cs typeface="Montserrat Medium"/>
              <a:sym typeface="Montserrat Medium"/>
            </a:endParaRPr>
          </a:p>
          <a:p>
            <a:pPr indent="-320675" lvl="1" marL="914400" marR="0" rtl="0" algn="just">
              <a:lnSpc>
                <a:spcPct val="150000"/>
              </a:lnSpc>
              <a:spcBef>
                <a:spcPts val="0"/>
              </a:spcBef>
              <a:spcAft>
                <a:spcPts val="0"/>
              </a:spcAft>
              <a:buClr>
                <a:srgbClr val="757070"/>
              </a:buClr>
              <a:buSzPts val="1450"/>
              <a:buFont typeface="Montserrat Medium"/>
              <a:buChar char="○"/>
            </a:pPr>
            <a:r>
              <a:rPr lang="en-ID" sz="1450">
                <a:solidFill>
                  <a:srgbClr val="757070"/>
                </a:solidFill>
                <a:latin typeface="Montserrat Medium"/>
                <a:ea typeface="Montserrat Medium"/>
                <a:cs typeface="Montserrat Medium"/>
                <a:sym typeface="Montserrat Medium"/>
              </a:rPr>
              <a:t>Serviços;</a:t>
            </a:r>
            <a:endParaRPr sz="1450">
              <a:solidFill>
                <a:srgbClr val="757070"/>
              </a:solidFill>
              <a:latin typeface="Montserrat Medium"/>
              <a:ea typeface="Montserrat Medium"/>
              <a:cs typeface="Montserrat Medium"/>
              <a:sym typeface="Montserrat Medium"/>
            </a:endParaRPr>
          </a:p>
          <a:p>
            <a:pPr indent="-320675" lvl="1" marL="914400" marR="0" rtl="0" algn="just">
              <a:lnSpc>
                <a:spcPct val="150000"/>
              </a:lnSpc>
              <a:spcBef>
                <a:spcPts val="0"/>
              </a:spcBef>
              <a:spcAft>
                <a:spcPts val="0"/>
              </a:spcAft>
              <a:buClr>
                <a:srgbClr val="757070"/>
              </a:buClr>
              <a:buSzPts val="1450"/>
              <a:buFont typeface="Montserrat Medium"/>
              <a:buChar char="○"/>
            </a:pPr>
            <a:r>
              <a:rPr lang="en-ID" sz="1450">
                <a:solidFill>
                  <a:srgbClr val="757070"/>
                </a:solidFill>
                <a:latin typeface="Montserrat Medium"/>
                <a:ea typeface="Montserrat Medium"/>
                <a:cs typeface="Montserrat Medium"/>
                <a:sym typeface="Montserrat Medium"/>
              </a:rPr>
              <a:t>Qualidade;</a:t>
            </a:r>
            <a:endParaRPr sz="1450">
              <a:solidFill>
                <a:srgbClr val="757070"/>
              </a:solidFill>
              <a:latin typeface="Montserrat Medium"/>
              <a:ea typeface="Montserrat Medium"/>
              <a:cs typeface="Montserrat Medium"/>
              <a:sym typeface="Montserrat Medium"/>
            </a:endParaRPr>
          </a:p>
          <a:p>
            <a:pPr indent="-320675" lvl="1" marL="914400" marR="0" rtl="0" algn="just">
              <a:lnSpc>
                <a:spcPct val="150000"/>
              </a:lnSpc>
              <a:spcBef>
                <a:spcPts val="0"/>
              </a:spcBef>
              <a:spcAft>
                <a:spcPts val="0"/>
              </a:spcAft>
              <a:buClr>
                <a:srgbClr val="757070"/>
              </a:buClr>
              <a:buSzPts val="1450"/>
              <a:buFont typeface="Montserrat Medium"/>
              <a:buChar char="○"/>
            </a:pPr>
            <a:r>
              <a:rPr lang="en-ID" sz="1450">
                <a:solidFill>
                  <a:srgbClr val="757070"/>
                </a:solidFill>
                <a:latin typeface="Montserrat Medium"/>
                <a:ea typeface="Montserrat Medium"/>
                <a:cs typeface="Montserrat Medium"/>
                <a:sym typeface="Montserrat Medium"/>
              </a:rPr>
              <a:t>Estratégia de operações;</a:t>
            </a:r>
            <a:endParaRPr sz="1450">
              <a:solidFill>
                <a:srgbClr val="757070"/>
              </a:solidFill>
              <a:latin typeface="Montserrat Medium"/>
              <a:ea typeface="Montserrat Medium"/>
              <a:cs typeface="Montserrat Medium"/>
              <a:sym typeface="Montserrat Medium"/>
            </a:endParaRPr>
          </a:p>
          <a:p>
            <a:pPr indent="-320675" lvl="1" marL="914400" rtl="0" algn="just">
              <a:lnSpc>
                <a:spcPct val="150000"/>
              </a:lnSpc>
              <a:spcBef>
                <a:spcPts val="0"/>
              </a:spcBef>
              <a:spcAft>
                <a:spcPts val="0"/>
              </a:spcAft>
              <a:buClr>
                <a:srgbClr val="757070"/>
              </a:buClr>
              <a:buSzPts val="1450"/>
              <a:buFont typeface="Montserrat Medium"/>
              <a:buChar char="○"/>
            </a:pPr>
            <a:r>
              <a:rPr lang="en-ID" sz="1450">
                <a:solidFill>
                  <a:srgbClr val="757070"/>
                </a:solidFill>
                <a:latin typeface="Montserrat Medium"/>
                <a:ea typeface="Montserrat Medium"/>
                <a:cs typeface="Montserrat Medium"/>
                <a:sym typeface="Montserrat Medium"/>
              </a:rPr>
              <a:t>Tecnologia.</a:t>
            </a:r>
            <a:endParaRPr sz="1450">
              <a:solidFill>
                <a:srgbClr val="757070"/>
              </a:solidFill>
              <a:latin typeface="Montserrat Medium"/>
              <a:ea typeface="Montserrat Medium"/>
              <a:cs typeface="Montserrat Medium"/>
              <a:sym typeface="Montserrat Medium"/>
            </a:endParaRPr>
          </a:p>
          <a:p>
            <a:pPr indent="-320675" lvl="0" marL="457200" rtl="0" algn="just">
              <a:lnSpc>
                <a:spcPct val="150000"/>
              </a:lnSpc>
              <a:spcBef>
                <a:spcPts val="0"/>
              </a:spcBef>
              <a:spcAft>
                <a:spcPts val="0"/>
              </a:spcAft>
              <a:buClr>
                <a:srgbClr val="757070"/>
              </a:buClr>
              <a:buSzPts val="1450"/>
              <a:buFont typeface="Montserrat Medium"/>
              <a:buChar char="●"/>
            </a:pPr>
            <a:r>
              <a:rPr lang="en-ID" sz="1450">
                <a:solidFill>
                  <a:srgbClr val="757070"/>
                </a:solidFill>
                <a:latin typeface="Montserrat Medium"/>
                <a:ea typeface="Montserrat Medium"/>
                <a:cs typeface="Montserrat Medium"/>
                <a:sym typeface="Montserrat Medium"/>
              </a:rPr>
              <a:t>Não é propriamente uma escola;</a:t>
            </a:r>
            <a:endParaRPr sz="1450">
              <a:solidFill>
                <a:srgbClr val="757070"/>
              </a:solidFill>
              <a:latin typeface="Montserrat Medium"/>
              <a:ea typeface="Montserrat Medium"/>
              <a:cs typeface="Montserrat Medium"/>
              <a:sym typeface="Montserrat Medium"/>
            </a:endParaRPr>
          </a:p>
          <a:p>
            <a:pPr indent="-320675" lvl="0" marL="457200" rtl="0" algn="just">
              <a:lnSpc>
                <a:spcPct val="150000"/>
              </a:lnSpc>
              <a:spcBef>
                <a:spcPts val="0"/>
              </a:spcBef>
              <a:spcAft>
                <a:spcPts val="0"/>
              </a:spcAft>
              <a:buClr>
                <a:srgbClr val="757070"/>
              </a:buClr>
              <a:buSzPts val="1450"/>
              <a:buFont typeface="Montserrat Medium"/>
              <a:buChar char="●"/>
            </a:pPr>
            <a:r>
              <a:rPr lang="en-ID" sz="1450">
                <a:solidFill>
                  <a:srgbClr val="757070"/>
                </a:solidFill>
                <a:latin typeface="Montserrat Medium"/>
                <a:ea typeface="Montserrat Medium"/>
                <a:cs typeface="Montserrat Medium"/>
                <a:sym typeface="Montserrat Medium"/>
              </a:rPr>
              <a:t>Processo decisório.</a:t>
            </a:r>
            <a:endParaRPr sz="1450">
              <a:solidFill>
                <a:srgbClr val="757070"/>
              </a:solidFill>
              <a:latin typeface="Montserrat Medium"/>
              <a:ea typeface="Montserrat Medium"/>
              <a:cs typeface="Montserrat Medium"/>
              <a:sym typeface="Montserrat Medium"/>
            </a:endParaRPr>
          </a:p>
        </p:txBody>
      </p:sp>
      <p:pic>
        <p:nvPicPr>
          <p:cNvPr id="132" name="Google Shape;132;p2"/>
          <p:cNvPicPr preferRelativeResize="0"/>
          <p:nvPr/>
        </p:nvPicPr>
        <p:blipFill rotWithShape="1">
          <a:blip r:embed="rId3">
            <a:alphaModFix/>
          </a:blip>
          <a:srcRect b="0" l="3823" r="3814" t="0"/>
          <a:stretch/>
        </p:blipFill>
        <p:spPr>
          <a:xfrm>
            <a:off x="7388442" y="952492"/>
            <a:ext cx="4184079" cy="4953016"/>
          </a:xfrm>
          <a:prstGeom prst="rect">
            <a:avLst/>
          </a:prstGeom>
          <a:noFill/>
          <a:ln>
            <a:noFill/>
          </a:ln>
        </p:spPr>
      </p:pic>
      <p:sp>
        <p:nvSpPr>
          <p:cNvPr id="133" name="Google Shape;133;p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
        <p:nvSpPr>
          <p:cNvPr id="134" name="Google Shape;134;p2"/>
          <p:cNvSpPr txBox="1"/>
          <p:nvPr/>
        </p:nvSpPr>
        <p:spPr>
          <a:xfrm>
            <a:off x="7055425" y="5787275"/>
            <a:ext cx="4850100" cy="28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ID" sz="1000"/>
              <a:t>fonte: </a:t>
            </a:r>
            <a:r>
              <a:rPr lang="en-ID" sz="1000"/>
              <a:t>https://www.setting.com.br/blog/processos/quais-etapas-processo-decisorio/</a:t>
            </a:r>
            <a:endParaRPr sz="10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gb030c373fd_5_0"/>
          <p:cNvSpPr/>
          <p:nvPr/>
        </p:nvSpPr>
        <p:spPr>
          <a:xfrm>
            <a:off x="0" y="0"/>
            <a:ext cx="12192000" cy="6858000"/>
          </a:xfrm>
          <a:prstGeom prst="rect">
            <a:avLst/>
          </a:prstGeom>
          <a:solidFill>
            <a:srgbClr val="FFDF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gb030c373fd_5_0"/>
          <p:cNvSpPr txBox="1"/>
          <p:nvPr/>
        </p:nvSpPr>
        <p:spPr>
          <a:xfrm>
            <a:off x="3171450" y="3111650"/>
            <a:ext cx="58491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D" sz="4500">
                <a:solidFill>
                  <a:srgbClr val="3A3838"/>
                </a:solidFill>
                <a:latin typeface="Montserrat ExtraBold"/>
                <a:ea typeface="Montserrat ExtraBold"/>
                <a:cs typeface="Montserrat ExtraBold"/>
                <a:sym typeface="Montserrat ExtraBold"/>
              </a:rPr>
              <a:t>Muito Obrigado!</a:t>
            </a:r>
            <a:endParaRPr sz="4500">
              <a:solidFill>
                <a:srgbClr val="3A3838"/>
              </a:solidFill>
              <a:latin typeface="Montserrat ExtraBold"/>
              <a:ea typeface="Montserrat ExtraBold"/>
              <a:cs typeface="Montserrat ExtraBold"/>
              <a:sym typeface="Montserrat ExtraBold"/>
            </a:endParaRPr>
          </a:p>
        </p:txBody>
      </p:sp>
      <p:sp>
        <p:nvSpPr>
          <p:cNvPr id="466" name="Google Shape;466;gb030c373fd_5_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b="1" lang="en-ID">
                <a:latin typeface="Montserrat"/>
                <a:ea typeface="Montserrat"/>
                <a:cs typeface="Montserrat"/>
                <a:sym typeface="Montserrat"/>
              </a:rPr>
              <a:t>‹#›</a:t>
            </a:fld>
            <a:endParaRPr b="1">
              <a:latin typeface="Montserrat"/>
              <a:ea typeface="Montserrat"/>
              <a:cs typeface="Montserrat"/>
              <a:sym typeface="Montserrat"/>
            </a:endParaRPr>
          </a:p>
        </p:txBody>
      </p:sp>
      <p:cxnSp>
        <p:nvCxnSpPr>
          <p:cNvPr id="467" name="Google Shape;467;gb030c373fd_5_0"/>
          <p:cNvCxnSpPr/>
          <p:nvPr/>
        </p:nvCxnSpPr>
        <p:spPr>
          <a:xfrm>
            <a:off x="1034057" y="5905499"/>
            <a:ext cx="1943100" cy="0"/>
          </a:xfrm>
          <a:prstGeom prst="straightConnector1">
            <a:avLst/>
          </a:prstGeom>
          <a:noFill/>
          <a:ln cap="flat" cmpd="sng" w="28575">
            <a:solidFill>
              <a:schemeClr val="lt1"/>
            </a:solidFill>
            <a:prstDash val="solid"/>
            <a:miter lim="800000"/>
            <a:headEnd len="sm" w="sm" type="none"/>
            <a:tailEnd len="sm" w="sm" type="none"/>
          </a:ln>
        </p:spPr>
      </p:cxnSp>
      <p:cxnSp>
        <p:nvCxnSpPr>
          <p:cNvPr id="468" name="Google Shape;468;gb030c373fd_5_0"/>
          <p:cNvCxnSpPr/>
          <p:nvPr/>
        </p:nvCxnSpPr>
        <p:spPr>
          <a:xfrm>
            <a:off x="9296400" y="952498"/>
            <a:ext cx="1943100" cy="0"/>
          </a:xfrm>
          <a:prstGeom prst="straightConnector1">
            <a:avLst/>
          </a:prstGeom>
          <a:noFill/>
          <a:ln cap="flat" cmpd="sng" w="28575">
            <a:solidFill>
              <a:schemeClr val="lt1"/>
            </a:solidFill>
            <a:prstDash val="solid"/>
            <a:miter lim="800000"/>
            <a:headEnd len="sm" w="sm" type="none"/>
            <a:tailEnd len="sm" w="sm" type="none"/>
          </a:ln>
        </p:spPr>
      </p:cxnSp>
      <p:cxnSp>
        <p:nvCxnSpPr>
          <p:cNvPr id="469" name="Google Shape;469;gb030c373fd_5_0"/>
          <p:cNvCxnSpPr/>
          <p:nvPr/>
        </p:nvCxnSpPr>
        <p:spPr>
          <a:xfrm>
            <a:off x="2395537" y="2709861"/>
            <a:ext cx="1943100" cy="0"/>
          </a:xfrm>
          <a:prstGeom prst="straightConnector1">
            <a:avLst/>
          </a:prstGeom>
          <a:noFill/>
          <a:ln cap="flat" cmpd="sng" w="28575">
            <a:solidFill>
              <a:schemeClr val="lt1"/>
            </a:solidFill>
            <a:prstDash val="solid"/>
            <a:miter lim="800000"/>
            <a:headEnd len="sm" w="sm" type="none"/>
            <a:tailEnd len="sm" w="sm" type="none"/>
          </a:ln>
        </p:spPr>
      </p:cxnSp>
      <p:cxnSp>
        <p:nvCxnSpPr>
          <p:cNvPr id="470" name="Google Shape;470;gb030c373fd_5_0"/>
          <p:cNvCxnSpPr/>
          <p:nvPr/>
        </p:nvCxnSpPr>
        <p:spPr>
          <a:xfrm>
            <a:off x="7698284" y="4148136"/>
            <a:ext cx="1943100" cy="0"/>
          </a:xfrm>
          <a:prstGeom prst="straightConnector1">
            <a:avLst/>
          </a:prstGeom>
          <a:noFill/>
          <a:ln cap="flat" cmpd="sng" w="28575">
            <a:solidFill>
              <a:schemeClr val="lt1"/>
            </a:solidFill>
            <a:prstDash val="solid"/>
            <a:miter lim="800000"/>
            <a:headEnd len="sm" w="sm" type="none"/>
            <a:tailEnd len="sm" w="sm"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74" name="Shape 474"/>
        <p:cNvGrpSpPr/>
        <p:nvPr/>
      </p:nvGrpSpPr>
      <p:grpSpPr>
        <a:xfrm>
          <a:off x="0" y="0"/>
          <a:ext cx="0" cy="0"/>
          <a:chOff x="0" y="0"/>
          <a:chExt cx="0" cy="0"/>
        </a:xfrm>
      </p:grpSpPr>
      <p:sp>
        <p:nvSpPr>
          <p:cNvPr id="475" name="Google Shape;475;gaf73d7ab1a_2_96"/>
          <p:cNvSpPr/>
          <p:nvPr/>
        </p:nvSpPr>
        <p:spPr>
          <a:xfrm>
            <a:off x="1" y="2183883"/>
            <a:ext cx="7055400" cy="37215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76" name="Google Shape;476;gaf73d7ab1a_2_96"/>
          <p:cNvSpPr txBox="1"/>
          <p:nvPr/>
        </p:nvSpPr>
        <p:spPr>
          <a:xfrm>
            <a:off x="952491" y="952492"/>
            <a:ext cx="32766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477" name="Google Shape;477;gaf73d7ab1a_2_96"/>
          <p:cNvSpPr txBox="1"/>
          <p:nvPr/>
        </p:nvSpPr>
        <p:spPr>
          <a:xfrm>
            <a:off x="949019" y="2799578"/>
            <a:ext cx="5147100" cy="24903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 sed quia non numquam eius modi tempora incidunt ut labore et dolore magnam aliquam quaerat voluptatem. Ut enim ad minima veniam, quis nostrum exercitationem ullam corporis suscipit laboriosam, nisi ut aliquid ex ea commodi consequatur.</a:t>
            </a:r>
            <a:endParaRPr sz="1050">
              <a:solidFill>
                <a:srgbClr val="757070"/>
              </a:solidFill>
              <a:latin typeface="Open Sans"/>
              <a:ea typeface="Open Sans"/>
              <a:cs typeface="Open Sans"/>
              <a:sym typeface="Open Sans"/>
            </a:endParaRPr>
          </a:p>
        </p:txBody>
      </p:sp>
      <p:pic>
        <p:nvPicPr>
          <p:cNvPr id="478" name="Google Shape;478;gaf73d7ab1a_2_96"/>
          <p:cNvPicPr preferRelativeResize="0"/>
          <p:nvPr/>
        </p:nvPicPr>
        <p:blipFill rotWithShape="1">
          <a:blip r:embed="rId3">
            <a:alphaModFix/>
          </a:blip>
          <a:srcRect b="7227" l="0" r="0" t="7236"/>
          <a:stretch/>
        </p:blipFill>
        <p:spPr>
          <a:xfrm>
            <a:off x="7055430" y="952492"/>
            <a:ext cx="4184078" cy="4953015"/>
          </a:xfrm>
          <a:prstGeom prst="rect">
            <a:avLst/>
          </a:prstGeom>
          <a:noFill/>
          <a:ln>
            <a:noFill/>
          </a:ln>
        </p:spPr>
      </p:pic>
      <p:sp>
        <p:nvSpPr>
          <p:cNvPr id="479" name="Google Shape;479;gaf73d7ab1a_2_96"/>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83" name="Shape 483"/>
        <p:cNvGrpSpPr/>
        <p:nvPr/>
      </p:nvGrpSpPr>
      <p:grpSpPr>
        <a:xfrm>
          <a:off x="0" y="0"/>
          <a:ext cx="0" cy="0"/>
          <a:chOff x="0" y="0"/>
          <a:chExt cx="0" cy="0"/>
        </a:xfrm>
      </p:grpSpPr>
      <p:sp>
        <p:nvSpPr>
          <p:cNvPr id="484" name="Google Shape;484;gaf73d7ab1a_2_82"/>
          <p:cNvSpPr txBox="1"/>
          <p:nvPr/>
        </p:nvSpPr>
        <p:spPr>
          <a:xfrm>
            <a:off x="5132425" y="949018"/>
            <a:ext cx="32622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485" name="Google Shape;485;gaf73d7ab1a_2_82"/>
          <p:cNvSpPr txBox="1"/>
          <p:nvPr/>
        </p:nvSpPr>
        <p:spPr>
          <a:xfrm>
            <a:off x="5132426" y="2691626"/>
            <a:ext cx="2573400" cy="3217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sz="1050">
              <a:solidFill>
                <a:srgbClr val="757070"/>
              </a:solidFill>
              <a:latin typeface="Open Sans"/>
              <a:ea typeface="Open Sans"/>
              <a:cs typeface="Open Sans"/>
              <a:sym typeface="Open Sans"/>
            </a:endParaRPr>
          </a:p>
        </p:txBody>
      </p:sp>
      <p:sp>
        <p:nvSpPr>
          <p:cNvPr id="486" name="Google Shape;486;gaf73d7ab1a_2_82"/>
          <p:cNvSpPr/>
          <p:nvPr/>
        </p:nvSpPr>
        <p:spPr>
          <a:xfrm rot="5400000">
            <a:off x="9267332" y="2064778"/>
            <a:ext cx="1348800" cy="26025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87" name="Google Shape;487;gaf73d7ab1a_2_82"/>
          <p:cNvSpPr/>
          <p:nvPr/>
        </p:nvSpPr>
        <p:spPr>
          <a:xfrm rot="5400000">
            <a:off x="9267332" y="3933323"/>
            <a:ext cx="1348800" cy="26025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88" name="Google Shape;488;gaf73d7ab1a_2_82"/>
          <p:cNvSpPr txBox="1"/>
          <p:nvPr/>
        </p:nvSpPr>
        <p:spPr>
          <a:xfrm>
            <a:off x="8915752" y="2969225"/>
            <a:ext cx="2052000" cy="793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a:t>
            </a:r>
            <a:endParaRPr sz="1050">
              <a:solidFill>
                <a:srgbClr val="757070"/>
              </a:solidFill>
              <a:latin typeface="Open Sans"/>
              <a:ea typeface="Open Sans"/>
              <a:cs typeface="Open Sans"/>
              <a:sym typeface="Open Sans"/>
            </a:endParaRPr>
          </a:p>
        </p:txBody>
      </p:sp>
      <p:sp>
        <p:nvSpPr>
          <p:cNvPr id="489" name="Google Shape;489;gaf73d7ab1a_2_82"/>
          <p:cNvSpPr txBox="1"/>
          <p:nvPr/>
        </p:nvSpPr>
        <p:spPr>
          <a:xfrm>
            <a:off x="8915752" y="4837770"/>
            <a:ext cx="2052000" cy="793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a:t>
            </a:r>
            <a:endParaRPr sz="1050">
              <a:solidFill>
                <a:srgbClr val="757070"/>
              </a:solidFill>
              <a:latin typeface="Open Sans"/>
              <a:ea typeface="Open Sans"/>
              <a:cs typeface="Open Sans"/>
              <a:sym typeface="Open Sans"/>
            </a:endParaRPr>
          </a:p>
        </p:txBody>
      </p:sp>
      <p:pic>
        <p:nvPicPr>
          <p:cNvPr id="490" name="Google Shape;490;gaf73d7ab1a_2_82"/>
          <p:cNvPicPr preferRelativeResize="0"/>
          <p:nvPr/>
        </p:nvPicPr>
        <p:blipFill rotWithShape="1">
          <a:blip r:embed="rId3">
            <a:alphaModFix/>
          </a:blip>
          <a:srcRect b="0" l="7656" r="7648" t="0"/>
          <a:stretch/>
        </p:blipFill>
        <p:spPr>
          <a:xfrm>
            <a:off x="-1" y="0"/>
            <a:ext cx="4197963" cy="6858000"/>
          </a:xfrm>
          <a:prstGeom prst="rect">
            <a:avLst/>
          </a:prstGeom>
          <a:noFill/>
          <a:ln>
            <a:noFill/>
          </a:ln>
        </p:spPr>
      </p:pic>
      <p:sp>
        <p:nvSpPr>
          <p:cNvPr id="491" name="Google Shape;491;gaf73d7ab1a_2_8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95" name="Shape 495"/>
        <p:cNvGrpSpPr/>
        <p:nvPr/>
      </p:nvGrpSpPr>
      <p:grpSpPr>
        <a:xfrm>
          <a:off x="0" y="0"/>
          <a:ext cx="0" cy="0"/>
          <a:chOff x="0" y="0"/>
          <a:chExt cx="0" cy="0"/>
        </a:xfrm>
      </p:grpSpPr>
      <p:sp>
        <p:nvSpPr>
          <p:cNvPr id="496" name="Google Shape;496;p4"/>
          <p:cNvSpPr/>
          <p:nvPr/>
        </p:nvSpPr>
        <p:spPr>
          <a:xfrm rot="5400000">
            <a:off x="3047966" y="1911993"/>
            <a:ext cx="1898100" cy="6096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97" name="Google Shape;497;p4"/>
          <p:cNvSpPr txBox="1"/>
          <p:nvPr/>
        </p:nvSpPr>
        <p:spPr>
          <a:xfrm>
            <a:off x="949018" y="949018"/>
            <a:ext cx="33435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498" name="Google Shape;498;p4"/>
          <p:cNvSpPr txBox="1"/>
          <p:nvPr/>
        </p:nvSpPr>
        <p:spPr>
          <a:xfrm>
            <a:off x="949021" y="2135110"/>
            <a:ext cx="5147100" cy="15207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sz="1050">
              <a:solidFill>
                <a:srgbClr val="757070"/>
              </a:solidFill>
              <a:latin typeface="Open Sans"/>
              <a:ea typeface="Open Sans"/>
              <a:cs typeface="Open Sans"/>
              <a:sym typeface="Open Sans"/>
            </a:endParaRPr>
          </a:p>
        </p:txBody>
      </p:sp>
      <p:pic>
        <p:nvPicPr>
          <p:cNvPr descr="Jam alarm" id="499" name="Google Shape;499;p4"/>
          <p:cNvPicPr preferRelativeResize="0"/>
          <p:nvPr/>
        </p:nvPicPr>
        <p:blipFill rotWithShape="1">
          <a:blip r:embed="rId3">
            <a:alphaModFix/>
          </a:blip>
          <a:srcRect b="0" l="0" r="0" t="0"/>
          <a:stretch/>
        </p:blipFill>
        <p:spPr>
          <a:xfrm>
            <a:off x="1761466" y="4302941"/>
            <a:ext cx="625168" cy="625168"/>
          </a:xfrm>
          <a:prstGeom prst="rect">
            <a:avLst/>
          </a:prstGeom>
          <a:noFill/>
          <a:ln>
            <a:noFill/>
          </a:ln>
        </p:spPr>
      </p:pic>
      <p:sp>
        <p:nvSpPr>
          <p:cNvPr id="500" name="Google Shape;500;p4"/>
          <p:cNvSpPr txBox="1"/>
          <p:nvPr/>
        </p:nvSpPr>
        <p:spPr>
          <a:xfrm>
            <a:off x="1461686" y="4825231"/>
            <a:ext cx="1224600" cy="7935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a:t>
            </a:r>
            <a:endParaRPr sz="1050">
              <a:solidFill>
                <a:srgbClr val="757070"/>
              </a:solidFill>
              <a:latin typeface="Open Sans"/>
              <a:ea typeface="Open Sans"/>
              <a:cs typeface="Open Sans"/>
              <a:sym typeface="Open Sans"/>
            </a:endParaRPr>
          </a:p>
        </p:txBody>
      </p:sp>
      <p:pic>
        <p:nvPicPr>
          <p:cNvPr descr="Awan" id="501" name="Google Shape;501;p4"/>
          <p:cNvPicPr preferRelativeResize="0"/>
          <p:nvPr/>
        </p:nvPicPr>
        <p:blipFill rotWithShape="1">
          <a:blip r:embed="rId4">
            <a:alphaModFix/>
          </a:blip>
          <a:srcRect b="0" l="0" r="0" t="0"/>
          <a:stretch/>
        </p:blipFill>
        <p:spPr>
          <a:xfrm>
            <a:off x="3519987" y="4307082"/>
            <a:ext cx="625168" cy="625168"/>
          </a:xfrm>
          <a:prstGeom prst="rect">
            <a:avLst/>
          </a:prstGeom>
          <a:noFill/>
          <a:ln>
            <a:noFill/>
          </a:ln>
        </p:spPr>
      </p:pic>
      <p:sp>
        <p:nvSpPr>
          <p:cNvPr id="502" name="Google Shape;502;p4"/>
          <p:cNvSpPr txBox="1"/>
          <p:nvPr/>
        </p:nvSpPr>
        <p:spPr>
          <a:xfrm>
            <a:off x="3234763" y="4825231"/>
            <a:ext cx="1224600" cy="7935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a:t>
            </a:r>
            <a:endParaRPr sz="1050">
              <a:solidFill>
                <a:srgbClr val="757070"/>
              </a:solidFill>
              <a:latin typeface="Open Sans"/>
              <a:ea typeface="Open Sans"/>
              <a:cs typeface="Open Sans"/>
              <a:sym typeface="Open Sans"/>
            </a:endParaRPr>
          </a:p>
        </p:txBody>
      </p:sp>
      <p:pic>
        <p:nvPicPr>
          <p:cNvPr descr="Lingkaran panah" id="503" name="Google Shape;503;p4"/>
          <p:cNvPicPr preferRelativeResize="0"/>
          <p:nvPr/>
        </p:nvPicPr>
        <p:blipFill rotWithShape="1">
          <a:blip r:embed="rId5">
            <a:alphaModFix/>
          </a:blip>
          <a:srcRect b="0" l="0" r="0" t="0"/>
          <a:stretch/>
        </p:blipFill>
        <p:spPr>
          <a:xfrm>
            <a:off x="5307621" y="4302941"/>
            <a:ext cx="625168" cy="625168"/>
          </a:xfrm>
          <a:prstGeom prst="rect">
            <a:avLst/>
          </a:prstGeom>
          <a:noFill/>
          <a:ln>
            <a:noFill/>
          </a:ln>
        </p:spPr>
      </p:pic>
      <p:sp>
        <p:nvSpPr>
          <p:cNvPr id="504" name="Google Shape;504;p4"/>
          <p:cNvSpPr txBox="1"/>
          <p:nvPr/>
        </p:nvSpPr>
        <p:spPr>
          <a:xfrm>
            <a:off x="5007841" y="4825231"/>
            <a:ext cx="1224600" cy="7935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a:t>
            </a:r>
            <a:endParaRPr sz="1050">
              <a:solidFill>
                <a:srgbClr val="757070"/>
              </a:solidFill>
              <a:latin typeface="Open Sans"/>
              <a:ea typeface="Open Sans"/>
              <a:cs typeface="Open Sans"/>
              <a:sym typeface="Open Sans"/>
            </a:endParaRPr>
          </a:p>
        </p:txBody>
      </p:sp>
      <p:pic>
        <p:nvPicPr>
          <p:cNvPr id="505" name="Google Shape;505;p4"/>
          <p:cNvPicPr preferRelativeResize="0"/>
          <p:nvPr/>
        </p:nvPicPr>
        <p:blipFill rotWithShape="1">
          <a:blip r:embed="rId6">
            <a:alphaModFix/>
          </a:blip>
          <a:srcRect b="8512" l="0" r="0" t="8520"/>
          <a:stretch/>
        </p:blipFill>
        <p:spPr>
          <a:xfrm>
            <a:off x="7045016" y="949018"/>
            <a:ext cx="5146984" cy="5908982"/>
          </a:xfrm>
          <a:prstGeom prst="rect">
            <a:avLst/>
          </a:prstGeom>
          <a:noFill/>
          <a:ln>
            <a:noFill/>
          </a:ln>
        </p:spPr>
      </p:pic>
      <p:sp>
        <p:nvSpPr>
          <p:cNvPr id="506" name="Google Shape;506;p4"/>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solidFill>
                  <a:srgbClr val="FFFFFF"/>
                </a:solidFill>
              </a:rPr>
              <a:t>‹#›</a:t>
            </a:fld>
            <a:endParaRPr>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10" name="Shape 510"/>
        <p:cNvGrpSpPr/>
        <p:nvPr/>
      </p:nvGrpSpPr>
      <p:grpSpPr>
        <a:xfrm>
          <a:off x="0" y="0"/>
          <a:ext cx="0" cy="0"/>
          <a:chOff x="0" y="0"/>
          <a:chExt cx="0" cy="0"/>
        </a:xfrm>
      </p:grpSpPr>
      <p:sp>
        <p:nvSpPr>
          <p:cNvPr id="511" name="Google Shape;511;p5"/>
          <p:cNvSpPr txBox="1"/>
          <p:nvPr/>
        </p:nvSpPr>
        <p:spPr>
          <a:xfrm>
            <a:off x="6096000" y="949018"/>
            <a:ext cx="33402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512" name="Google Shape;512;p5"/>
          <p:cNvSpPr txBox="1"/>
          <p:nvPr/>
        </p:nvSpPr>
        <p:spPr>
          <a:xfrm>
            <a:off x="6096000" y="1908263"/>
            <a:ext cx="5147100" cy="15207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sz="1050">
              <a:solidFill>
                <a:srgbClr val="757070"/>
              </a:solidFill>
              <a:latin typeface="Open Sans"/>
              <a:ea typeface="Open Sans"/>
              <a:cs typeface="Open Sans"/>
              <a:sym typeface="Open Sans"/>
            </a:endParaRPr>
          </a:p>
        </p:txBody>
      </p:sp>
      <p:sp>
        <p:nvSpPr>
          <p:cNvPr id="513" name="Google Shape;513;p5"/>
          <p:cNvSpPr txBox="1"/>
          <p:nvPr/>
        </p:nvSpPr>
        <p:spPr>
          <a:xfrm>
            <a:off x="7353300" y="3820133"/>
            <a:ext cx="38898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514" name="Google Shape;514;p5"/>
          <p:cNvSpPr txBox="1"/>
          <p:nvPr/>
        </p:nvSpPr>
        <p:spPr>
          <a:xfrm>
            <a:off x="7353300" y="5128534"/>
            <a:ext cx="38898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pic>
        <p:nvPicPr>
          <p:cNvPr id="515" name="Google Shape;515;p5"/>
          <p:cNvPicPr preferRelativeResize="0"/>
          <p:nvPr/>
        </p:nvPicPr>
        <p:blipFill rotWithShape="1">
          <a:blip r:embed="rId3">
            <a:alphaModFix/>
          </a:blip>
          <a:srcRect b="15181" l="0" r="0" t="15181"/>
          <a:stretch/>
        </p:blipFill>
        <p:spPr>
          <a:xfrm>
            <a:off x="0" y="949018"/>
            <a:ext cx="5146984" cy="4959964"/>
          </a:xfrm>
          <a:prstGeom prst="rect">
            <a:avLst/>
          </a:prstGeom>
          <a:noFill/>
          <a:ln>
            <a:noFill/>
          </a:ln>
        </p:spPr>
      </p:pic>
      <p:pic>
        <p:nvPicPr>
          <p:cNvPr id="516" name="Google Shape;516;p5"/>
          <p:cNvPicPr preferRelativeResize="0"/>
          <p:nvPr/>
        </p:nvPicPr>
        <p:blipFill rotWithShape="1">
          <a:blip r:embed="rId3">
            <a:alphaModFix/>
          </a:blip>
          <a:srcRect b="13867" l="0" r="0" t="13867"/>
          <a:stretch/>
        </p:blipFill>
        <p:spPr>
          <a:xfrm>
            <a:off x="6096000" y="3590926"/>
            <a:ext cx="1009800" cy="1009800"/>
          </a:xfrm>
          <a:prstGeom prst="ellipse">
            <a:avLst/>
          </a:prstGeom>
          <a:noFill/>
          <a:ln>
            <a:noFill/>
          </a:ln>
        </p:spPr>
      </p:pic>
      <p:pic>
        <p:nvPicPr>
          <p:cNvPr id="517" name="Google Shape;517;p5"/>
          <p:cNvPicPr preferRelativeResize="0"/>
          <p:nvPr/>
        </p:nvPicPr>
        <p:blipFill rotWithShape="1">
          <a:blip r:embed="rId3">
            <a:alphaModFix/>
          </a:blip>
          <a:srcRect b="13867" l="0" r="0" t="13867"/>
          <a:stretch/>
        </p:blipFill>
        <p:spPr>
          <a:xfrm>
            <a:off x="6096000" y="4899327"/>
            <a:ext cx="1009800" cy="1009800"/>
          </a:xfrm>
          <a:prstGeom prst="ellipse">
            <a:avLst/>
          </a:prstGeom>
          <a:noFill/>
          <a:ln>
            <a:noFill/>
          </a:ln>
        </p:spPr>
      </p:pic>
      <p:sp>
        <p:nvSpPr>
          <p:cNvPr id="518" name="Google Shape;518;p5"/>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22" name="Shape 522"/>
        <p:cNvGrpSpPr/>
        <p:nvPr/>
      </p:nvGrpSpPr>
      <p:grpSpPr>
        <a:xfrm>
          <a:off x="0" y="0"/>
          <a:ext cx="0" cy="0"/>
          <a:chOff x="0" y="0"/>
          <a:chExt cx="0" cy="0"/>
        </a:xfrm>
      </p:grpSpPr>
      <p:sp>
        <p:nvSpPr>
          <p:cNvPr id="523" name="Google Shape;523;p6"/>
          <p:cNvSpPr/>
          <p:nvPr/>
        </p:nvSpPr>
        <p:spPr>
          <a:xfrm>
            <a:off x="0" y="4010946"/>
            <a:ext cx="12192000" cy="18981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24" name="Google Shape;524;p6"/>
          <p:cNvSpPr txBox="1"/>
          <p:nvPr/>
        </p:nvSpPr>
        <p:spPr>
          <a:xfrm>
            <a:off x="949019" y="949018"/>
            <a:ext cx="32547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525" name="Google Shape;525;p6"/>
          <p:cNvSpPr txBox="1"/>
          <p:nvPr/>
        </p:nvSpPr>
        <p:spPr>
          <a:xfrm>
            <a:off x="949019" y="2150637"/>
            <a:ext cx="5147100" cy="12783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a:t>
            </a:r>
            <a:endParaRPr sz="1050">
              <a:solidFill>
                <a:srgbClr val="757070"/>
              </a:solidFill>
              <a:latin typeface="Open Sans"/>
              <a:ea typeface="Open Sans"/>
              <a:cs typeface="Open Sans"/>
              <a:sym typeface="Open Sans"/>
            </a:endParaRPr>
          </a:p>
        </p:txBody>
      </p:sp>
      <p:sp>
        <p:nvSpPr>
          <p:cNvPr id="526" name="Google Shape;526;p6"/>
          <p:cNvSpPr/>
          <p:nvPr/>
        </p:nvSpPr>
        <p:spPr>
          <a:xfrm>
            <a:off x="4619027" y="4462463"/>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wan" id="527" name="Google Shape;527;p6"/>
          <p:cNvPicPr preferRelativeResize="0"/>
          <p:nvPr/>
        </p:nvPicPr>
        <p:blipFill rotWithShape="1">
          <a:blip r:embed="rId3">
            <a:alphaModFix/>
          </a:blip>
          <a:srcRect b="0" l="0" r="0" t="0"/>
          <a:stretch/>
        </p:blipFill>
        <p:spPr>
          <a:xfrm>
            <a:off x="4773962" y="4620552"/>
            <a:ext cx="463740" cy="463740"/>
          </a:xfrm>
          <a:prstGeom prst="rect">
            <a:avLst/>
          </a:prstGeom>
          <a:noFill/>
          <a:ln>
            <a:noFill/>
          </a:ln>
        </p:spPr>
      </p:pic>
      <p:sp>
        <p:nvSpPr>
          <p:cNvPr id="528" name="Google Shape;528;p6"/>
          <p:cNvSpPr txBox="1"/>
          <p:nvPr/>
        </p:nvSpPr>
        <p:spPr>
          <a:xfrm>
            <a:off x="5545596" y="4572660"/>
            <a:ext cx="20295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a:t>
            </a:r>
            <a:endParaRPr sz="1050">
              <a:solidFill>
                <a:srgbClr val="757070"/>
              </a:solidFill>
              <a:latin typeface="Open Sans"/>
              <a:ea typeface="Open Sans"/>
              <a:cs typeface="Open Sans"/>
              <a:sym typeface="Open Sans"/>
            </a:endParaRPr>
          </a:p>
        </p:txBody>
      </p:sp>
      <p:sp>
        <p:nvSpPr>
          <p:cNvPr id="529" name="Google Shape;529;p6"/>
          <p:cNvSpPr txBox="1"/>
          <p:nvPr/>
        </p:nvSpPr>
        <p:spPr>
          <a:xfrm>
            <a:off x="1880775" y="4572660"/>
            <a:ext cx="20295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a:t>
            </a:r>
            <a:endParaRPr sz="1050">
              <a:solidFill>
                <a:srgbClr val="757070"/>
              </a:solidFill>
              <a:latin typeface="Open Sans"/>
              <a:ea typeface="Open Sans"/>
              <a:cs typeface="Open Sans"/>
              <a:sym typeface="Open Sans"/>
            </a:endParaRPr>
          </a:p>
        </p:txBody>
      </p:sp>
      <p:sp>
        <p:nvSpPr>
          <p:cNvPr id="530" name="Google Shape;530;p6"/>
          <p:cNvSpPr/>
          <p:nvPr/>
        </p:nvSpPr>
        <p:spPr>
          <a:xfrm>
            <a:off x="949019" y="4462463"/>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Jam alarm" id="531" name="Google Shape;531;p6"/>
          <p:cNvPicPr preferRelativeResize="0"/>
          <p:nvPr/>
        </p:nvPicPr>
        <p:blipFill rotWithShape="1">
          <a:blip r:embed="rId4">
            <a:alphaModFix/>
          </a:blip>
          <a:srcRect b="0" l="0" r="0" t="0"/>
          <a:stretch/>
        </p:blipFill>
        <p:spPr>
          <a:xfrm>
            <a:off x="1110539" y="4623984"/>
            <a:ext cx="448594" cy="448594"/>
          </a:xfrm>
          <a:prstGeom prst="rect">
            <a:avLst/>
          </a:prstGeom>
          <a:noFill/>
          <a:ln>
            <a:noFill/>
          </a:ln>
        </p:spPr>
      </p:pic>
      <p:sp>
        <p:nvSpPr>
          <p:cNvPr id="532" name="Google Shape;532;p6"/>
          <p:cNvSpPr txBox="1"/>
          <p:nvPr/>
        </p:nvSpPr>
        <p:spPr>
          <a:xfrm>
            <a:off x="9213570" y="4572660"/>
            <a:ext cx="20295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a:t>
            </a:r>
            <a:endParaRPr sz="1050">
              <a:solidFill>
                <a:srgbClr val="757070"/>
              </a:solidFill>
              <a:latin typeface="Open Sans"/>
              <a:ea typeface="Open Sans"/>
              <a:cs typeface="Open Sans"/>
              <a:sym typeface="Open Sans"/>
            </a:endParaRPr>
          </a:p>
        </p:txBody>
      </p:sp>
      <p:sp>
        <p:nvSpPr>
          <p:cNvPr id="533" name="Google Shape;533;p6"/>
          <p:cNvSpPr/>
          <p:nvPr/>
        </p:nvSpPr>
        <p:spPr>
          <a:xfrm>
            <a:off x="8283848" y="4462463"/>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ingkaran panah" id="534" name="Google Shape;534;p6"/>
          <p:cNvPicPr preferRelativeResize="0"/>
          <p:nvPr/>
        </p:nvPicPr>
        <p:blipFill rotWithShape="1">
          <a:blip r:embed="rId5">
            <a:alphaModFix/>
          </a:blip>
          <a:srcRect b="0" l="0" r="0" t="0"/>
          <a:stretch/>
        </p:blipFill>
        <p:spPr>
          <a:xfrm>
            <a:off x="8441936" y="4620552"/>
            <a:ext cx="455458" cy="455458"/>
          </a:xfrm>
          <a:prstGeom prst="rect">
            <a:avLst/>
          </a:prstGeom>
          <a:noFill/>
          <a:ln>
            <a:noFill/>
          </a:ln>
        </p:spPr>
      </p:pic>
      <p:pic>
        <p:nvPicPr>
          <p:cNvPr id="535" name="Google Shape;535;p6"/>
          <p:cNvPicPr preferRelativeResize="0"/>
          <p:nvPr/>
        </p:nvPicPr>
        <p:blipFill rotWithShape="1">
          <a:blip r:embed="rId6">
            <a:alphaModFix/>
          </a:blip>
          <a:srcRect b="21832" l="0" r="0" t="21838"/>
          <a:stretch/>
        </p:blipFill>
        <p:spPr>
          <a:xfrm>
            <a:off x="7045018" y="0"/>
            <a:ext cx="5146982" cy="4010946"/>
          </a:xfrm>
          <a:prstGeom prst="rect">
            <a:avLst/>
          </a:prstGeom>
          <a:noFill/>
          <a:ln>
            <a:noFill/>
          </a:ln>
        </p:spPr>
      </p:pic>
      <p:sp>
        <p:nvSpPr>
          <p:cNvPr id="536" name="Google Shape;536;p6"/>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40" name="Shape 540"/>
        <p:cNvGrpSpPr/>
        <p:nvPr/>
      </p:nvGrpSpPr>
      <p:grpSpPr>
        <a:xfrm>
          <a:off x="0" y="0"/>
          <a:ext cx="0" cy="0"/>
          <a:chOff x="0" y="0"/>
          <a:chExt cx="0" cy="0"/>
        </a:xfrm>
      </p:grpSpPr>
      <p:pic>
        <p:nvPicPr>
          <p:cNvPr id="541" name="Google Shape;541;p7"/>
          <p:cNvPicPr preferRelativeResize="0"/>
          <p:nvPr/>
        </p:nvPicPr>
        <p:blipFill rotWithShape="1">
          <a:blip r:embed="rId3">
            <a:alphaModFix/>
          </a:blip>
          <a:srcRect b="39839" l="0" r="0" t="39837"/>
          <a:stretch/>
        </p:blipFill>
        <p:spPr>
          <a:xfrm>
            <a:off x="0" y="0"/>
            <a:ext cx="12192000" cy="3429000"/>
          </a:xfrm>
          <a:prstGeom prst="rect">
            <a:avLst/>
          </a:prstGeom>
          <a:noFill/>
          <a:ln>
            <a:noFill/>
          </a:ln>
        </p:spPr>
      </p:pic>
      <p:sp>
        <p:nvSpPr>
          <p:cNvPr id="542" name="Google Shape;542;p7"/>
          <p:cNvSpPr txBox="1"/>
          <p:nvPr/>
        </p:nvSpPr>
        <p:spPr>
          <a:xfrm>
            <a:off x="7045013" y="4872987"/>
            <a:ext cx="4197900" cy="10359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a:t>
            </a:r>
            <a:endParaRPr sz="1050">
              <a:solidFill>
                <a:srgbClr val="757070"/>
              </a:solidFill>
              <a:latin typeface="Open Sans"/>
              <a:ea typeface="Open Sans"/>
              <a:cs typeface="Open Sans"/>
              <a:sym typeface="Open Sans"/>
            </a:endParaRPr>
          </a:p>
        </p:txBody>
      </p:sp>
      <p:cxnSp>
        <p:nvCxnSpPr>
          <p:cNvPr id="543" name="Google Shape;543;p7"/>
          <p:cNvCxnSpPr/>
          <p:nvPr/>
        </p:nvCxnSpPr>
        <p:spPr>
          <a:xfrm>
            <a:off x="6105525" y="4872987"/>
            <a:ext cx="0" cy="1035900"/>
          </a:xfrm>
          <a:prstGeom prst="straightConnector1">
            <a:avLst/>
          </a:prstGeom>
          <a:noFill/>
          <a:ln cap="flat" cmpd="sng" w="19050">
            <a:solidFill>
              <a:srgbClr val="3A3838"/>
            </a:solidFill>
            <a:prstDash val="solid"/>
            <a:miter lim="800000"/>
            <a:headEnd len="sm" w="sm" type="none"/>
            <a:tailEnd len="sm" w="sm" type="none"/>
          </a:ln>
        </p:spPr>
      </p:cxnSp>
      <p:sp>
        <p:nvSpPr>
          <p:cNvPr id="544" name="Google Shape;544;p7"/>
          <p:cNvSpPr/>
          <p:nvPr/>
        </p:nvSpPr>
        <p:spPr>
          <a:xfrm rot="5400000">
            <a:off x="2098952" y="381027"/>
            <a:ext cx="1898100" cy="6096000"/>
          </a:xfrm>
          <a:prstGeom prst="rect">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5" name="Google Shape;545;p7"/>
          <p:cNvSpPr txBox="1"/>
          <p:nvPr/>
        </p:nvSpPr>
        <p:spPr>
          <a:xfrm>
            <a:off x="949023" y="2826923"/>
            <a:ext cx="3991200" cy="12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chemeClr val="lt1"/>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chemeClr val="lt1"/>
                </a:solidFill>
                <a:latin typeface="Montserrat SemiBold"/>
                <a:ea typeface="Montserrat SemiBold"/>
                <a:cs typeface="Montserrat SemiBold"/>
                <a:sym typeface="Montserrat SemiBold"/>
              </a:rPr>
              <a:t>YOUR </a:t>
            </a:r>
            <a:r>
              <a:rPr lang="en-ID" sz="2400">
                <a:solidFill>
                  <a:schemeClr val="lt1"/>
                </a:solidFill>
                <a:latin typeface="Montserrat SemiBold"/>
                <a:ea typeface="Montserrat SemiBold"/>
                <a:cs typeface="Montserrat SemiBold"/>
                <a:sym typeface="Montserrat SemiBold"/>
              </a:rPr>
              <a:t>BUSINESS TO THE NEXT LEVEL</a:t>
            </a:r>
            <a:endParaRPr sz="2400">
              <a:solidFill>
                <a:schemeClr val="lt1"/>
              </a:solidFill>
              <a:latin typeface="Montserrat SemiBold"/>
              <a:ea typeface="Montserrat SemiBold"/>
              <a:cs typeface="Montserrat SemiBold"/>
              <a:sym typeface="Montserrat SemiBold"/>
            </a:endParaRPr>
          </a:p>
        </p:txBody>
      </p:sp>
      <p:sp>
        <p:nvSpPr>
          <p:cNvPr id="546" name="Google Shape;546;p7"/>
          <p:cNvSpPr txBox="1"/>
          <p:nvPr/>
        </p:nvSpPr>
        <p:spPr>
          <a:xfrm>
            <a:off x="949018" y="4872987"/>
            <a:ext cx="4197900" cy="10359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a:t>
            </a:r>
            <a:endParaRPr sz="1050">
              <a:solidFill>
                <a:srgbClr val="757070"/>
              </a:solidFill>
              <a:latin typeface="Open Sans"/>
              <a:ea typeface="Open Sans"/>
              <a:cs typeface="Open Sans"/>
              <a:sym typeface="Open Sans"/>
            </a:endParaRPr>
          </a:p>
        </p:txBody>
      </p:sp>
      <p:sp>
        <p:nvSpPr>
          <p:cNvPr id="547" name="Google Shape;547;p7"/>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51" name="Shape 551"/>
        <p:cNvGrpSpPr/>
        <p:nvPr/>
      </p:nvGrpSpPr>
      <p:grpSpPr>
        <a:xfrm>
          <a:off x="0" y="0"/>
          <a:ext cx="0" cy="0"/>
          <a:chOff x="0" y="0"/>
          <a:chExt cx="0" cy="0"/>
        </a:xfrm>
      </p:grpSpPr>
      <p:sp>
        <p:nvSpPr>
          <p:cNvPr id="552" name="Google Shape;552;p8"/>
          <p:cNvSpPr txBox="1"/>
          <p:nvPr/>
        </p:nvSpPr>
        <p:spPr>
          <a:xfrm>
            <a:off x="6095999" y="949018"/>
            <a:ext cx="32385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553" name="Google Shape;553;p8"/>
          <p:cNvSpPr txBox="1"/>
          <p:nvPr/>
        </p:nvSpPr>
        <p:spPr>
          <a:xfrm>
            <a:off x="6096000" y="1908263"/>
            <a:ext cx="5147100" cy="15207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sz="1050">
              <a:solidFill>
                <a:srgbClr val="757070"/>
              </a:solidFill>
              <a:latin typeface="Open Sans"/>
              <a:ea typeface="Open Sans"/>
              <a:cs typeface="Open Sans"/>
              <a:sym typeface="Open Sans"/>
            </a:endParaRPr>
          </a:p>
        </p:txBody>
      </p:sp>
      <p:sp>
        <p:nvSpPr>
          <p:cNvPr id="554" name="Google Shape;554;p8"/>
          <p:cNvSpPr txBox="1"/>
          <p:nvPr/>
        </p:nvSpPr>
        <p:spPr>
          <a:xfrm>
            <a:off x="6095999" y="3803915"/>
            <a:ext cx="1476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DESCRIPTION</a:t>
            </a:r>
            <a:endParaRPr sz="1400">
              <a:solidFill>
                <a:srgbClr val="3A3838"/>
              </a:solidFill>
              <a:latin typeface="Montserrat SemiBold"/>
              <a:ea typeface="Montserrat SemiBold"/>
              <a:cs typeface="Montserrat SemiBold"/>
              <a:sym typeface="Montserrat SemiBold"/>
            </a:endParaRPr>
          </a:p>
        </p:txBody>
      </p:sp>
      <p:sp>
        <p:nvSpPr>
          <p:cNvPr id="555" name="Google Shape;555;p8"/>
          <p:cNvSpPr txBox="1"/>
          <p:nvPr/>
        </p:nvSpPr>
        <p:spPr>
          <a:xfrm>
            <a:off x="6095999" y="4111692"/>
            <a:ext cx="51471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a:t>
            </a:r>
            <a:endParaRPr sz="1050">
              <a:solidFill>
                <a:srgbClr val="757070"/>
              </a:solidFill>
              <a:latin typeface="Open Sans"/>
              <a:ea typeface="Open Sans"/>
              <a:cs typeface="Open Sans"/>
              <a:sym typeface="Open Sans"/>
            </a:endParaRPr>
          </a:p>
        </p:txBody>
      </p:sp>
      <p:sp>
        <p:nvSpPr>
          <p:cNvPr id="556" name="Google Shape;556;p8"/>
          <p:cNvSpPr txBox="1"/>
          <p:nvPr/>
        </p:nvSpPr>
        <p:spPr>
          <a:xfrm>
            <a:off x="6095999" y="5346917"/>
            <a:ext cx="51471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a:t>
            </a:r>
            <a:endParaRPr sz="1050">
              <a:solidFill>
                <a:srgbClr val="757070"/>
              </a:solidFill>
              <a:latin typeface="Open Sans"/>
              <a:ea typeface="Open Sans"/>
              <a:cs typeface="Open Sans"/>
              <a:sym typeface="Open Sans"/>
            </a:endParaRPr>
          </a:p>
        </p:txBody>
      </p:sp>
      <p:sp>
        <p:nvSpPr>
          <p:cNvPr id="557" name="Google Shape;557;p8"/>
          <p:cNvSpPr txBox="1"/>
          <p:nvPr/>
        </p:nvSpPr>
        <p:spPr>
          <a:xfrm>
            <a:off x="6095999" y="5037848"/>
            <a:ext cx="1476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DESCRIPTION</a:t>
            </a:r>
            <a:endParaRPr sz="1400">
              <a:solidFill>
                <a:srgbClr val="3A3838"/>
              </a:solidFill>
              <a:latin typeface="Montserrat SemiBold"/>
              <a:ea typeface="Montserrat SemiBold"/>
              <a:cs typeface="Montserrat SemiBold"/>
              <a:sym typeface="Montserrat SemiBold"/>
            </a:endParaRPr>
          </a:p>
        </p:txBody>
      </p:sp>
      <p:pic>
        <p:nvPicPr>
          <p:cNvPr id="558" name="Google Shape;558;p8"/>
          <p:cNvPicPr preferRelativeResize="0"/>
          <p:nvPr/>
        </p:nvPicPr>
        <p:blipFill rotWithShape="1">
          <a:blip r:embed="rId3">
            <a:alphaModFix/>
          </a:blip>
          <a:srcRect b="0" l="7656" r="7648" t="0"/>
          <a:stretch/>
        </p:blipFill>
        <p:spPr>
          <a:xfrm>
            <a:off x="949019" y="0"/>
            <a:ext cx="4197962" cy="6858000"/>
          </a:xfrm>
          <a:prstGeom prst="rect">
            <a:avLst/>
          </a:prstGeom>
          <a:noFill/>
          <a:ln>
            <a:noFill/>
          </a:ln>
        </p:spPr>
      </p:pic>
      <p:sp>
        <p:nvSpPr>
          <p:cNvPr id="559" name="Google Shape;559;p8"/>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63" name="Shape 563"/>
        <p:cNvGrpSpPr/>
        <p:nvPr/>
      </p:nvGrpSpPr>
      <p:grpSpPr>
        <a:xfrm>
          <a:off x="0" y="0"/>
          <a:ext cx="0" cy="0"/>
          <a:chOff x="0" y="0"/>
          <a:chExt cx="0" cy="0"/>
        </a:xfrm>
      </p:grpSpPr>
      <p:sp>
        <p:nvSpPr>
          <p:cNvPr id="564" name="Google Shape;564;p9"/>
          <p:cNvSpPr/>
          <p:nvPr/>
        </p:nvSpPr>
        <p:spPr>
          <a:xfrm>
            <a:off x="0" y="2030462"/>
            <a:ext cx="12192000" cy="26352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5" name="Google Shape;565;p9"/>
          <p:cNvSpPr txBox="1"/>
          <p:nvPr/>
        </p:nvSpPr>
        <p:spPr>
          <a:xfrm>
            <a:off x="949018" y="949018"/>
            <a:ext cx="33183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566" name="Google Shape;566;p9"/>
          <p:cNvSpPr txBox="1"/>
          <p:nvPr/>
        </p:nvSpPr>
        <p:spPr>
          <a:xfrm>
            <a:off x="949019" y="2345254"/>
            <a:ext cx="4197900" cy="2005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sz="1050">
              <a:solidFill>
                <a:srgbClr val="757070"/>
              </a:solidFill>
              <a:latin typeface="Open Sans"/>
              <a:ea typeface="Open Sans"/>
              <a:cs typeface="Open Sans"/>
              <a:sym typeface="Open Sans"/>
            </a:endParaRPr>
          </a:p>
        </p:txBody>
      </p:sp>
      <p:pic>
        <p:nvPicPr>
          <p:cNvPr id="567" name="Google Shape;567;p9"/>
          <p:cNvPicPr preferRelativeResize="0"/>
          <p:nvPr/>
        </p:nvPicPr>
        <p:blipFill rotWithShape="1">
          <a:blip r:embed="rId3">
            <a:alphaModFix/>
          </a:blip>
          <a:srcRect b="15181" l="0" r="0" t="15181"/>
          <a:stretch/>
        </p:blipFill>
        <p:spPr>
          <a:xfrm>
            <a:off x="6096000" y="949018"/>
            <a:ext cx="5146980" cy="4959960"/>
          </a:xfrm>
          <a:prstGeom prst="rect">
            <a:avLst/>
          </a:prstGeom>
          <a:noFill/>
          <a:ln>
            <a:noFill/>
          </a:ln>
        </p:spPr>
      </p:pic>
      <p:pic>
        <p:nvPicPr>
          <p:cNvPr id="568" name="Google Shape;568;p9"/>
          <p:cNvPicPr preferRelativeResize="0"/>
          <p:nvPr/>
        </p:nvPicPr>
        <p:blipFill rotWithShape="1">
          <a:blip r:embed="rId3">
            <a:alphaModFix/>
          </a:blip>
          <a:srcRect b="13867" l="0" r="0" t="13867"/>
          <a:stretch/>
        </p:blipFill>
        <p:spPr>
          <a:xfrm>
            <a:off x="4137322" y="4899324"/>
            <a:ext cx="1009800" cy="1009800"/>
          </a:xfrm>
          <a:prstGeom prst="ellipse">
            <a:avLst/>
          </a:prstGeom>
          <a:noFill/>
          <a:ln>
            <a:noFill/>
          </a:ln>
        </p:spPr>
      </p:pic>
      <p:pic>
        <p:nvPicPr>
          <p:cNvPr id="569" name="Google Shape;569;p9"/>
          <p:cNvPicPr preferRelativeResize="0"/>
          <p:nvPr/>
        </p:nvPicPr>
        <p:blipFill rotWithShape="1">
          <a:blip r:embed="rId3">
            <a:alphaModFix/>
          </a:blip>
          <a:srcRect b="13867" l="0" r="0" t="13867"/>
          <a:stretch/>
        </p:blipFill>
        <p:spPr>
          <a:xfrm>
            <a:off x="2551565" y="4899324"/>
            <a:ext cx="1009800" cy="1009800"/>
          </a:xfrm>
          <a:prstGeom prst="ellipse">
            <a:avLst/>
          </a:prstGeom>
          <a:noFill/>
          <a:ln>
            <a:noFill/>
          </a:ln>
        </p:spPr>
      </p:pic>
      <p:pic>
        <p:nvPicPr>
          <p:cNvPr id="570" name="Google Shape;570;p9"/>
          <p:cNvPicPr preferRelativeResize="0"/>
          <p:nvPr/>
        </p:nvPicPr>
        <p:blipFill rotWithShape="1">
          <a:blip r:embed="rId3">
            <a:alphaModFix/>
          </a:blip>
          <a:srcRect b="13867" l="0" r="0" t="13867"/>
          <a:stretch/>
        </p:blipFill>
        <p:spPr>
          <a:xfrm>
            <a:off x="965808" y="4899324"/>
            <a:ext cx="1009800" cy="1009800"/>
          </a:xfrm>
          <a:prstGeom prst="ellipse">
            <a:avLst/>
          </a:prstGeom>
          <a:noFill/>
          <a:ln>
            <a:noFill/>
          </a:ln>
        </p:spPr>
      </p:pic>
      <p:sp>
        <p:nvSpPr>
          <p:cNvPr id="571" name="Google Shape;571;p9"/>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75" name="Shape 575"/>
        <p:cNvGrpSpPr/>
        <p:nvPr/>
      </p:nvGrpSpPr>
      <p:grpSpPr>
        <a:xfrm>
          <a:off x="0" y="0"/>
          <a:ext cx="0" cy="0"/>
          <a:chOff x="0" y="0"/>
          <a:chExt cx="0" cy="0"/>
        </a:xfrm>
      </p:grpSpPr>
      <p:sp>
        <p:nvSpPr>
          <p:cNvPr id="576" name="Google Shape;576;p10"/>
          <p:cNvSpPr/>
          <p:nvPr/>
        </p:nvSpPr>
        <p:spPr>
          <a:xfrm>
            <a:off x="5694108" y="5001896"/>
            <a:ext cx="4671900" cy="129600"/>
          </a:xfrm>
          <a:prstGeom prst="roundRect">
            <a:avLst>
              <a:gd fmla="val 16667" name="adj"/>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7" name="Google Shape;577;p10"/>
          <p:cNvSpPr/>
          <p:nvPr/>
        </p:nvSpPr>
        <p:spPr>
          <a:xfrm>
            <a:off x="0" y="0"/>
            <a:ext cx="9489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8" name="Google Shape;578;p10"/>
          <p:cNvSpPr txBox="1"/>
          <p:nvPr/>
        </p:nvSpPr>
        <p:spPr>
          <a:xfrm>
            <a:off x="5694108" y="949018"/>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579" name="Google Shape;579;p10"/>
          <p:cNvSpPr/>
          <p:nvPr/>
        </p:nvSpPr>
        <p:spPr>
          <a:xfrm>
            <a:off x="949018" y="1"/>
            <a:ext cx="2847000" cy="68580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0" name="Google Shape;580;p10"/>
          <p:cNvSpPr txBox="1"/>
          <p:nvPr/>
        </p:nvSpPr>
        <p:spPr>
          <a:xfrm>
            <a:off x="5694108" y="2428025"/>
            <a:ext cx="5548800" cy="15207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a:t>
            </a:r>
            <a:endParaRPr sz="1050">
              <a:solidFill>
                <a:srgbClr val="757070"/>
              </a:solidFill>
              <a:latin typeface="Open Sans"/>
              <a:ea typeface="Open Sans"/>
              <a:cs typeface="Open Sans"/>
              <a:sym typeface="Open Sans"/>
            </a:endParaRPr>
          </a:p>
        </p:txBody>
      </p:sp>
      <p:sp>
        <p:nvSpPr>
          <p:cNvPr id="581" name="Google Shape;581;p10"/>
          <p:cNvSpPr/>
          <p:nvPr/>
        </p:nvSpPr>
        <p:spPr>
          <a:xfrm>
            <a:off x="5694108" y="5001896"/>
            <a:ext cx="3289800" cy="129600"/>
          </a:xfrm>
          <a:prstGeom prst="roundRect">
            <a:avLst>
              <a:gd fmla="val 16667" name="adj"/>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2" name="Google Shape;582;p10"/>
          <p:cNvSpPr/>
          <p:nvPr/>
        </p:nvSpPr>
        <p:spPr>
          <a:xfrm>
            <a:off x="5694108" y="5779444"/>
            <a:ext cx="4671900" cy="129600"/>
          </a:xfrm>
          <a:prstGeom prst="roundRect">
            <a:avLst>
              <a:gd fmla="val 16667" name="adj"/>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3" name="Google Shape;583;p10"/>
          <p:cNvSpPr/>
          <p:nvPr/>
        </p:nvSpPr>
        <p:spPr>
          <a:xfrm>
            <a:off x="5694108" y="5779443"/>
            <a:ext cx="4128000" cy="129600"/>
          </a:xfrm>
          <a:prstGeom prst="roundRect">
            <a:avLst>
              <a:gd fmla="val 16667" name="adj"/>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4" name="Google Shape;584;p10"/>
          <p:cNvSpPr txBox="1"/>
          <p:nvPr/>
        </p:nvSpPr>
        <p:spPr>
          <a:xfrm>
            <a:off x="9874208" y="4599580"/>
            <a:ext cx="491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60%</a:t>
            </a:r>
            <a:endParaRPr sz="1050">
              <a:solidFill>
                <a:srgbClr val="757070"/>
              </a:solidFill>
              <a:latin typeface="Open Sans"/>
              <a:ea typeface="Open Sans"/>
              <a:cs typeface="Open Sans"/>
              <a:sym typeface="Open Sans"/>
            </a:endParaRPr>
          </a:p>
        </p:txBody>
      </p:sp>
      <p:sp>
        <p:nvSpPr>
          <p:cNvPr id="585" name="Google Shape;585;p10"/>
          <p:cNvSpPr txBox="1"/>
          <p:nvPr/>
        </p:nvSpPr>
        <p:spPr>
          <a:xfrm>
            <a:off x="9874208" y="5382008"/>
            <a:ext cx="491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85%</a:t>
            </a:r>
            <a:endParaRPr sz="1050">
              <a:solidFill>
                <a:srgbClr val="757070"/>
              </a:solidFill>
              <a:latin typeface="Open Sans"/>
              <a:ea typeface="Open Sans"/>
              <a:cs typeface="Open Sans"/>
              <a:sym typeface="Open Sans"/>
            </a:endParaRPr>
          </a:p>
        </p:txBody>
      </p:sp>
      <p:sp>
        <p:nvSpPr>
          <p:cNvPr id="586" name="Google Shape;586;p10"/>
          <p:cNvSpPr txBox="1"/>
          <p:nvPr/>
        </p:nvSpPr>
        <p:spPr>
          <a:xfrm>
            <a:off x="5694108" y="4599580"/>
            <a:ext cx="1928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a:t>
            </a:r>
            <a:endParaRPr sz="1050">
              <a:solidFill>
                <a:srgbClr val="757070"/>
              </a:solidFill>
              <a:latin typeface="Open Sans"/>
              <a:ea typeface="Open Sans"/>
              <a:cs typeface="Open Sans"/>
              <a:sym typeface="Open Sans"/>
            </a:endParaRPr>
          </a:p>
        </p:txBody>
      </p:sp>
      <p:sp>
        <p:nvSpPr>
          <p:cNvPr id="587" name="Google Shape;587;p10"/>
          <p:cNvSpPr txBox="1"/>
          <p:nvPr/>
        </p:nvSpPr>
        <p:spPr>
          <a:xfrm>
            <a:off x="5694108" y="5382007"/>
            <a:ext cx="1928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a:t>
            </a:r>
            <a:endParaRPr sz="1050">
              <a:solidFill>
                <a:srgbClr val="757070"/>
              </a:solidFill>
              <a:latin typeface="Open Sans"/>
              <a:ea typeface="Open Sans"/>
              <a:cs typeface="Open Sans"/>
              <a:sym typeface="Open Sans"/>
            </a:endParaRPr>
          </a:p>
        </p:txBody>
      </p:sp>
      <p:pic>
        <p:nvPicPr>
          <p:cNvPr id="588" name="Google Shape;588;p10"/>
          <p:cNvPicPr preferRelativeResize="0"/>
          <p:nvPr/>
        </p:nvPicPr>
        <p:blipFill rotWithShape="1">
          <a:blip r:embed="rId3">
            <a:alphaModFix/>
          </a:blip>
          <a:srcRect b="26695" l="0" r="0" t="26690"/>
          <a:stretch/>
        </p:blipFill>
        <p:spPr>
          <a:xfrm>
            <a:off x="0" y="1898040"/>
            <a:ext cx="4745090" cy="3061923"/>
          </a:xfrm>
          <a:prstGeom prst="rect">
            <a:avLst/>
          </a:prstGeom>
          <a:noFill/>
          <a:ln>
            <a:noFill/>
          </a:ln>
        </p:spPr>
      </p:pic>
      <p:sp>
        <p:nvSpPr>
          <p:cNvPr id="589" name="Google Shape;589;p1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a5da8d497d_0_32"/>
          <p:cNvSpPr/>
          <p:nvPr/>
        </p:nvSpPr>
        <p:spPr>
          <a:xfrm>
            <a:off x="0" y="4313749"/>
            <a:ext cx="12192000" cy="25443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0" name="Google Shape;140;ga5da8d497d_0_32"/>
          <p:cNvSpPr txBox="1"/>
          <p:nvPr/>
        </p:nvSpPr>
        <p:spPr>
          <a:xfrm>
            <a:off x="949026" y="415625"/>
            <a:ext cx="39390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O Processo decisório</a:t>
            </a:r>
            <a:endParaRPr sz="3700">
              <a:solidFill>
                <a:srgbClr val="3A3838"/>
              </a:solidFill>
              <a:latin typeface="Montserrat SemiBold"/>
              <a:ea typeface="Montserrat SemiBold"/>
              <a:cs typeface="Montserrat SemiBold"/>
              <a:sym typeface="Montserrat SemiBold"/>
            </a:endParaRPr>
          </a:p>
        </p:txBody>
      </p:sp>
      <p:sp>
        <p:nvSpPr>
          <p:cNvPr id="141" name="Google Shape;141;ga5da8d497d_0_32"/>
          <p:cNvSpPr txBox="1"/>
          <p:nvPr/>
        </p:nvSpPr>
        <p:spPr>
          <a:xfrm>
            <a:off x="968165" y="5189050"/>
            <a:ext cx="2415900" cy="7935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450">
                <a:solidFill>
                  <a:srgbClr val="757070"/>
                </a:solidFill>
                <a:latin typeface="Open Sans"/>
                <a:ea typeface="Open Sans"/>
                <a:cs typeface="Open Sans"/>
                <a:sym typeface="Open Sans"/>
              </a:rPr>
              <a:t>Parâmetros contábeis</a:t>
            </a:r>
            <a:endParaRPr sz="1450">
              <a:solidFill>
                <a:srgbClr val="757070"/>
              </a:solidFill>
              <a:latin typeface="Open Sans"/>
              <a:ea typeface="Open Sans"/>
              <a:cs typeface="Open Sans"/>
              <a:sym typeface="Open Sans"/>
            </a:endParaRPr>
          </a:p>
        </p:txBody>
      </p:sp>
      <p:sp>
        <p:nvSpPr>
          <p:cNvPr id="142" name="Google Shape;142;ga5da8d497d_0_32"/>
          <p:cNvSpPr txBox="1"/>
          <p:nvPr/>
        </p:nvSpPr>
        <p:spPr>
          <a:xfrm>
            <a:off x="968175" y="4881275"/>
            <a:ext cx="282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1500">
                <a:solidFill>
                  <a:srgbClr val="3A3838"/>
                </a:solidFill>
                <a:latin typeface="Montserrat SemiBold"/>
                <a:ea typeface="Montserrat SemiBold"/>
                <a:cs typeface="Montserrat SemiBold"/>
                <a:sym typeface="Montserrat SemiBold"/>
              </a:rPr>
              <a:t>Decisões Programadas</a:t>
            </a:r>
            <a:endParaRPr sz="1500">
              <a:solidFill>
                <a:srgbClr val="3A3838"/>
              </a:solidFill>
              <a:latin typeface="Montserrat SemiBold"/>
              <a:ea typeface="Montserrat SemiBold"/>
              <a:cs typeface="Montserrat SemiBold"/>
              <a:sym typeface="Montserrat SemiBold"/>
            </a:endParaRPr>
          </a:p>
        </p:txBody>
      </p:sp>
      <p:sp>
        <p:nvSpPr>
          <p:cNvPr id="143" name="Google Shape;143;ga5da8d497d_0_32"/>
          <p:cNvSpPr txBox="1"/>
          <p:nvPr/>
        </p:nvSpPr>
        <p:spPr>
          <a:xfrm>
            <a:off x="4887992" y="5189050"/>
            <a:ext cx="2415900" cy="7935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450">
                <a:solidFill>
                  <a:srgbClr val="757070"/>
                </a:solidFill>
                <a:latin typeface="Open Sans"/>
                <a:ea typeface="Open Sans"/>
                <a:cs typeface="Open Sans"/>
                <a:sym typeface="Open Sans"/>
              </a:rPr>
              <a:t>Parâmetros subjetivos</a:t>
            </a:r>
            <a:endParaRPr sz="1450">
              <a:solidFill>
                <a:srgbClr val="757070"/>
              </a:solidFill>
              <a:latin typeface="Open Sans"/>
              <a:ea typeface="Open Sans"/>
              <a:cs typeface="Open Sans"/>
              <a:sym typeface="Open Sans"/>
            </a:endParaRPr>
          </a:p>
        </p:txBody>
      </p:sp>
      <p:sp>
        <p:nvSpPr>
          <p:cNvPr id="144" name="Google Shape;144;ga5da8d497d_0_32"/>
          <p:cNvSpPr txBox="1"/>
          <p:nvPr/>
        </p:nvSpPr>
        <p:spPr>
          <a:xfrm>
            <a:off x="4888000" y="4881275"/>
            <a:ext cx="2994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1500">
                <a:solidFill>
                  <a:srgbClr val="3A3838"/>
                </a:solidFill>
                <a:latin typeface="Montserrat SemiBold"/>
                <a:ea typeface="Montserrat SemiBold"/>
                <a:cs typeface="Montserrat SemiBold"/>
                <a:sym typeface="Montserrat SemiBold"/>
              </a:rPr>
              <a:t>Decisões não-programadas</a:t>
            </a:r>
            <a:endParaRPr sz="1500">
              <a:solidFill>
                <a:srgbClr val="3A3838"/>
              </a:solidFill>
              <a:latin typeface="Montserrat SemiBold"/>
              <a:ea typeface="Montserrat SemiBold"/>
              <a:cs typeface="Montserrat SemiBold"/>
              <a:sym typeface="Montserrat SemiBold"/>
            </a:endParaRPr>
          </a:p>
        </p:txBody>
      </p:sp>
      <p:sp>
        <p:nvSpPr>
          <p:cNvPr id="145" name="Google Shape;145;ga5da8d497d_0_32"/>
          <p:cNvSpPr txBox="1"/>
          <p:nvPr/>
        </p:nvSpPr>
        <p:spPr>
          <a:xfrm>
            <a:off x="8807817" y="5189050"/>
            <a:ext cx="2415900" cy="7935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450">
                <a:solidFill>
                  <a:srgbClr val="757070"/>
                </a:solidFill>
                <a:latin typeface="Open Sans"/>
                <a:ea typeface="Open Sans"/>
                <a:cs typeface="Open Sans"/>
                <a:sym typeface="Open Sans"/>
              </a:rPr>
              <a:t>Sentimentos</a:t>
            </a:r>
            <a:endParaRPr sz="1450">
              <a:solidFill>
                <a:srgbClr val="757070"/>
              </a:solidFill>
              <a:latin typeface="Open Sans"/>
              <a:ea typeface="Open Sans"/>
              <a:cs typeface="Open Sans"/>
              <a:sym typeface="Open Sans"/>
            </a:endParaRPr>
          </a:p>
        </p:txBody>
      </p:sp>
      <p:sp>
        <p:nvSpPr>
          <p:cNvPr id="146" name="Google Shape;146;ga5da8d497d_0_32"/>
          <p:cNvSpPr txBox="1"/>
          <p:nvPr/>
        </p:nvSpPr>
        <p:spPr>
          <a:xfrm>
            <a:off x="8807829" y="4881275"/>
            <a:ext cx="24159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1500">
                <a:solidFill>
                  <a:srgbClr val="3A3838"/>
                </a:solidFill>
                <a:latin typeface="Montserrat SemiBold"/>
                <a:ea typeface="Montserrat SemiBold"/>
                <a:cs typeface="Montserrat SemiBold"/>
                <a:sym typeface="Montserrat SemiBold"/>
              </a:rPr>
              <a:t>Decisões irracionais</a:t>
            </a:r>
            <a:endParaRPr sz="1500">
              <a:solidFill>
                <a:srgbClr val="3A3838"/>
              </a:solidFill>
              <a:latin typeface="Montserrat SemiBold"/>
              <a:ea typeface="Montserrat SemiBold"/>
              <a:cs typeface="Montserrat SemiBold"/>
              <a:sym typeface="Montserrat SemiBold"/>
            </a:endParaRPr>
          </a:p>
        </p:txBody>
      </p:sp>
      <p:cxnSp>
        <p:nvCxnSpPr>
          <p:cNvPr id="147" name="Google Shape;147;ga5da8d497d_0_32"/>
          <p:cNvCxnSpPr/>
          <p:nvPr/>
        </p:nvCxnSpPr>
        <p:spPr>
          <a:xfrm>
            <a:off x="4136087" y="4655650"/>
            <a:ext cx="0" cy="1425300"/>
          </a:xfrm>
          <a:prstGeom prst="straightConnector1">
            <a:avLst/>
          </a:prstGeom>
          <a:noFill/>
          <a:ln cap="flat" cmpd="sng" w="12700">
            <a:solidFill>
              <a:srgbClr val="3A3838"/>
            </a:solidFill>
            <a:prstDash val="solid"/>
            <a:miter lim="800000"/>
            <a:headEnd len="sm" w="sm" type="none"/>
            <a:tailEnd len="sm" w="sm" type="none"/>
          </a:ln>
        </p:spPr>
      </p:cxnSp>
      <p:cxnSp>
        <p:nvCxnSpPr>
          <p:cNvPr id="148" name="Google Shape;148;ga5da8d497d_0_32"/>
          <p:cNvCxnSpPr/>
          <p:nvPr/>
        </p:nvCxnSpPr>
        <p:spPr>
          <a:xfrm>
            <a:off x="8055914" y="4655650"/>
            <a:ext cx="0" cy="1425300"/>
          </a:xfrm>
          <a:prstGeom prst="straightConnector1">
            <a:avLst/>
          </a:prstGeom>
          <a:noFill/>
          <a:ln cap="flat" cmpd="sng" w="12700">
            <a:solidFill>
              <a:srgbClr val="3A3838"/>
            </a:solidFill>
            <a:prstDash val="solid"/>
            <a:miter lim="800000"/>
            <a:headEnd len="sm" w="sm" type="none"/>
            <a:tailEnd len="sm" w="sm" type="none"/>
          </a:ln>
        </p:spPr>
      </p:cxnSp>
      <p:sp>
        <p:nvSpPr>
          <p:cNvPr id="149" name="Google Shape;149;ga5da8d497d_0_32"/>
          <p:cNvSpPr txBox="1"/>
          <p:nvPr/>
        </p:nvSpPr>
        <p:spPr>
          <a:xfrm>
            <a:off x="872825" y="1850575"/>
            <a:ext cx="4622400" cy="1792500"/>
          </a:xfrm>
          <a:prstGeom prst="rect">
            <a:avLst/>
          </a:prstGeom>
          <a:noFill/>
          <a:ln>
            <a:noFill/>
          </a:ln>
        </p:spPr>
        <p:txBody>
          <a:bodyPr anchorCtr="0" anchor="t" bIns="45700" lIns="91425" spcFirstLastPara="1" rIns="91425" wrap="square" tIns="45700">
            <a:noAutofit/>
          </a:bodyPr>
          <a:lstStyle/>
          <a:p>
            <a:pPr indent="-307975" lvl="0" marL="457200" marR="0" rtl="0" algn="just">
              <a:lnSpc>
                <a:spcPct val="150000"/>
              </a:lnSpc>
              <a:spcBef>
                <a:spcPts val="0"/>
              </a:spcBef>
              <a:spcAft>
                <a:spcPts val="0"/>
              </a:spcAft>
              <a:buClr>
                <a:srgbClr val="757070"/>
              </a:buClr>
              <a:buSzPts val="1250"/>
              <a:buFont typeface="Montserrat Medium"/>
              <a:buChar char="●"/>
            </a:pPr>
            <a:r>
              <a:rPr lang="en-ID" sz="1250">
                <a:solidFill>
                  <a:srgbClr val="757070"/>
                </a:solidFill>
                <a:latin typeface="Montserrat Medium"/>
                <a:ea typeface="Montserrat Medium"/>
                <a:cs typeface="Montserrat Medium"/>
                <a:sym typeface="Montserrat Medium"/>
              </a:rPr>
              <a:t>Tem enfoque na decisão e não na ação que a antecede;</a:t>
            </a:r>
            <a:endParaRPr sz="1250">
              <a:solidFill>
                <a:srgbClr val="757070"/>
              </a:solidFill>
              <a:latin typeface="Montserrat Medium"/>
              <a:ea typeface="Montserrat Medium"/>
              <a:cs typeface="Montserrat Medium"/>
              <a:sym typeface="Montserrat Medium"/>
            </a:endParaRPr>
          </a:p>
          <a:p>
            <a:pPr indent="-307975" lvl="0" marL="457200" rtl="0" algn="just">
              <a:lnSpc>
                <a:spcPct val="150000"/>
              </a:lnSpc>
              <a:spcBef>
                <a:spcPts val="0"/>
              </a:spcBef>
              <a:spcAft>
                <a:spcPts val="0"/>
              </a:spcAft>
              <a:buClr>
                <a:srgbClr val="757070"/>
              </a:buClr>
              <a:buSzPts val="1250"/>
              <a:buFont typeface="Montserrat Medium"/>
              <a:buChar char="●"/>
            </a:pPr>
            <a:r>
              <a:rPr lang="en-ID" sz="1250">
                <a:solidFill>
                  <a:srgbClr val="757070"/>
                </a:solidFill>
                <a:latin typeface="Montserrat Medium"/>
                <a:ea typeface="Montserrat Medium"/>
                <a:cs typeface="Montserrat Medium"/>
                <a:sym typeface="Montserrat Medium"/>
              </a:rPr>
              <a:t>Perspectiva do processo;</a:t>
            </a:r>
            <a:endParaRPr sz="1250">
              <a:solidFill>
                <a:srgbClr val="757070"/>
              </a:solidFill>
              <a:latin typeface="Montserrat Medium"/>
              <a:ea typeface="Montserrat Medium"/>
              <a:cs typeface="Montserrat Medium"/>
              <a:sym typeface="Montserrat Medium"/>
            </a:endParaRPr>
          </a:p>
          <a:p>
            <a:pPr indent="-307975" lvl="0" marL="457200" rtl="0" algn="just">
              <a:lnSpc>
                <a:spcPct val="150000"/>
              </a:lnSpc>
              <a:spcBef>
                <a:spcPts val="0"/>
              </a:spcBef>
              <a:spcAft>
                <a:spcPts val="0"/>
              </a:spcAft>
              <a:buClr>
                <a:srgbClr val="757070"/>
              </a:buClr>
              <a:buSzPts val="1250"/>
              <a:buFont typeface="Montserrat Medium"/>
              <a:buChar char="●"/>
            </a:pPr>
            <a:r>
              <a:rPr lang="en-ID" sz="1250">
                <a:solidFill>
                  <a:srgbClr val="757070"/>
                </a:solidFill>
                <a:latin typeface="Montserrat Medium"/>
                <a:ea typeface="Montserrat Medium"/>
                <a:cs typeface="Montserrat Medium"/>
                <a:sym typeface="Montserrat Medium"/>
              </a:rPr>
              <a:t>Perspectiva do problema.</a:t>
            </a:r>
            <a:endParaRPr sz="1250">
              <a:solidFill>
                <a:srgbClr val="757070"/>
              </a:solidFill>
              <a:latin typeface="Montserrat Medium"/>
              <a:ea typeface="Montserrat Medium"/>
              <a:cs typeface="Montserrat Medium"/>
              <a:sym typeface="Montserrat Medium"/>
            </a:endParaRPr>
          </a:p>
          <a:p>
            <a:pPr indent="-307975" lvl="0" marL="457200" rtl="0" algn="just">
              <a:lnSpc>
                <a:spcPct val="150000"/>
              </a:lnSpc>
              <a:spcBef>
                <a:spcPts val="0"/>
              </a:spcBef>
              <a:spcAft>
                <a:spcPts val="0"/>
              </a:spcAft>
              <a:buClr>
                <a:srgbClr val="757070"/>
              </a:buClr>
              <a:buSzPts val="1250"/>
              <a:buFont typeface="Montserrat Medium"/>
              <a:buChar char="●"/>
            </a:pPr>
            <a:r>
              <a:rPr lang="en-ID" sz="1250">
                <a:solidFill>
                  <a:srgbClr val="757070"/>
                </a:solidFill>
                <a:latin typeface="Montserrat Medium"/>
                <a:ea typeface="Montserrat Medium"/>
                <a:cs typeface="Montserrat Medium"/>
                <a:sym typeface="Montserrat Medium"/>
              </a:rPr>
              <a:t>A base de ambos:</a:t>
            </a:r>
            <a:endParaRPr sz="1250">
              <a:solidFill>
                <a:srgbClr val="757070"/>
              </a:solidFill>
              <a:latin typeface="Montserrat Medium"/>
              <a:ea typeface="Montserrat Medium"/>
              <a:cs typeface="Montserrat Medium"/>
              <a:sym typeface="Montserrat Medium"/>
            </a:endParaRPr>
          </a:p>
          <a:p>
            <a:pPr indent="-307975" lvl="1" marL="914400" rtl="0" algn="just">
              <a:lnSpc>
                <a:spcPct val="150000"/>
              </a:lnSpc>
              <a:spcBef>
                <a:spcPts val="0"/>
              </a:spcBef>
              <a:spcAft>
                <a:spcPts val="0"/>
              </a:spcAft>
              <a:buClr>
                <a:srgbClr val="757070"/>
              </a:buClr>
              <a:buSzPts val="1250"/>
              <a:buFont typeface="Montserrat Medium"/>
              <a:buChar char="○"/>
            </a:pPr>
            <a:r>
              <a:rPr lang="en-ID" sz="1250">
                <a:solidFill>
                  <a:srgbClr val="757070"/>
                </a:solidFill>
                <a:latin typeface="Montserrat Medium"/>
                <a:ea typeface="Montserrat Medium"/>
                <a:cs typeface="Montserrat Medium"/>
                <a:sym typeface="Montserrat Medium"/>
              </a:rPr>
              <a:t>definição do problema;</a:t>
            </a:r>
            <a:endParaRPr sz="1250">
              <a:solidFill>
                <a:srgbClr val="757070"/>
              </a:solidFill>
              <a:latin typeface="Montserrat Medium"/>
              <a:ea typeface="Montserrat Medium"/>
              <a:cs typeface="Montserrat Medium"/>
              <a:sym typeface="Montserrat Medium"/>
            </a:endParaRPr>
          </a:p>
          <a:p>
            <a:pPr indent="-307975" lvl="1" marL="914400" rtl="0" algn="just">
              <a:lnSpc>
                <a:spcPct val="150000"/>
              </a:lnSpc>
              <a:spcBef>
                <a:spcPts val="0"/>
              </a:spcBef>
              <a:spcAft>
                <a:spcPts val="0"/>
              </a:spcAft>
              <a:buClr>
                <a:srgbClr val="757070"/>
              </a:buClr>
              <a:buSzPts val="1250"/>
              <a:buFont typeface="Montserrat Medium"/>
              <a:buChar char="○"/>
            </a:pPr>
            <a:r>
              <a:rPr lang="en-ID" sz="1250">
                <a:solidFill>
                  <a:srgbClr val="757070"/>
                </a:solidFill>
                <a:latin typeface="Montserrat Medium"/>
                <a:ea typeface="Montserrat Medium"/>
                <a:cs typeface="Montserrat Medium"/>
                <a:sym typeface="Montserrat Medium"/>
              </a:rPr>
              <a:t>possíveis soluções;</a:t>
            </a:r>
            <a:endParaRPr sz="1250">
              <a:solidFill>
                <a:srgbClr val="757070"/>
              </a:solidFill>
              <a:latin typeface="Montserrat Medium"/>
              <a:ea typeface="Montserrat Medium"/>
              <a:cs typeface="Montserrat Medium"/>
              <a:sym typeface="Montserrat Medium"/>
            </a:endParaRPr>
          </a:p>
          <a:p>
            <a:pPr indent="-307975" lvl="1" marL="914400" rtl="0" algn="just">
              <a:lnSpc>
                <a:spcPct val="150000"/>
              </a:lnSpc>
              <a:spcBef>
                <a:spcPts val="0"/>
              </a:spcBef>
              <a:spcAft>
                <a:spcPts val="0"/>
              </a:spcAft>
              <a:buClr>
                <a:srgbClr val="757070"/>
              </a:buClr>
              <a:buSzPts val="1250"/>
              <a:buFont typeface="Montserrat Medium"/>
              <a:buChar char="○"/>
            </a:pPr>
            <a:r>
              <a:rPr lang="en-ID" sz="1250">
                <a:solidFill>
                  <a:srgbClr val="757070"/>
                </a:solidFill>
                <a:latin typeface="Montserrat Medium"/>
                <a:ea typeface="Montserrat Medium"/>
                <a:cs typeface="Montserrat Medium"/>
                <a:sym typeface="Montserrat Medium"/>
              </a:rPr>
              <a:t>Quais decisões são mais eficazes.</a:t>
            </a:r>
            <a:endParaRPr sz="1250">
              <a:solidFill>
                <a:srgbClr val="757070"/>
              </a:solidFill>
              <a:latin typeface="Montserrat Medium"/>
              <a:ea typeface="Montserrat Medium"/>
              <a:cs typeface="Montserrat Medium"/>
              <a:sym typeface="Montserrat Medium"/>
            </a:endParaRPr>
          </a:p>
        </p:txBody>
      </p:sp>
      <p:pic>
        <p:nvPicPr>
          <p:cNvPr id="150" name="Google Shape;150;ga5da8d497d_0_32"/>
          <p:cNvPicPr preferRelativeResize="0"/>
          <p:nvPr/>
        </p:nvPicPr>
        <p:blipFill rotWithShape="1">
          <a:blip r:embed="rId3">
            <a:alphaModFix/>
          </a:blip>
          <a:srcRect b="0" l="7425" r="7417" t="0"/>
          <a:stretch/>
        </p:blipFill>
        <p:spPr>
          <a:xfrm>
            <a:off x="6118639" y="307800"/>
            <a:ext cx="5120875" cy="4005940"/>
          </a:xfrm>
          <a:prstGeom prst="rect">
            <a:avLst/>
          </a:prstGeom>
          <a:noFill/>
          <a:ln>
            <a:noFill/>
          </a:ln>
        </p:spPr>
      </p:pic>
      <p:sp>
        <p:nvSpPr>
          <p:cNvPr id="151" name="Google Shape;151;ga5da8d497d_0_3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
        <p:nvSpPr>
          <p:cNvPr id="152" name="Google Shape;152;ga5da8d497d_0_32"/>
          <p:cNvSpPr txBox="1"/>
          <p:nvPr/>
        </p:nvSpPr>
        <p:spPr>
          <a:xfrm>
            <a:off x="6118563" y="4005950"/>
            <a:ext cx="5121000" cy="3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ID" sz="1000">
                <a:solidFill>
                  <a:srgbClr val="FFFFFF"/>
                </a:solidFill>
                <a:latin typeface="Calibri"/>
                <a:ea typeface="Calibri"/>
                <a:cs typeface="Calibri"/>
                <a:sym typeface="Calibri"/>
              </a:rPr>
              <a:t>fonte: https://www.setting.com.br/blog/processos/quais-etapas-processo-decisorio/</a:t>
            </a:r>
            <a:endParaRPr sz="1000">
              <a:solidFill>
                <a:srgbClr val="FFFFFF"/>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93" name="Shape 593"/>
        <p:cNvGrpSpPr/>
        <p:nvPr/>
      </p:nvGrpSpPr>
      <p:grpSpPr>
        <a:xfrm>
          <a:off x="0" y="0"/>
          <a:ext cx="0" cy="0"/>
          <a:chOff x="0" y="0"/>
          <a:chExt cx="0" cy="0"/>
        </a:xfrm>
      </p:grpSpPr>
      <p:sp>
        <p:nvSpPr>
          <p:cNvPr id="594" name="Google Shape;594;p11"/>
          <p:cNvSpPr txBox="1"/>
          <p:nvPr/>
        </p:nvSpPr>
        <p:spPr>
          <a:xfrm>
            <a:off x="3580416" y="949018"/>
            <a:ext cx="50313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 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595" name="Google Shape;595;p11"/>
          <p:cNvSpPr txBox="1"/>
          <p:nvPr/>
        </p:nvSpPr>
        <p:spPr>
          <a:xfrm>
            <a:off x="1069669" y="4872993"/>
            <a:ext cx="16383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a:t>
            </a:r>
            <a:endParaRPr sz="1050">
              <a:solidFill>
                <a:srgbClr val="757070"/>
              </a:solidFill>
              <a:latin typeface="Open Sans"/>
              <a:ea typeface="Open Sans"/>
              <a:cs typeface="Open Sans"/>
              <a:sym typeface="Open Sans"/>
            </a:endParaRPr>
          </a:p>
        </p:txBody>
      </p:sp>
      <p:sp>
        <p:nvSpPr>
          <p:cNvPr id="596" name="Google Shape;596;p11"/>
          <p:cNvSpPr txBox="1"/>
          <p:nvPr/>
        </p:nvSpPr>
        <p:spPr>
          <a:xfrm>
            <a:off x="1110149" y="4535532"/>
            <a:ext cx="1557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DANNY ROBIN</a:t>
            </a:r>
            <a:endParaRPr sz="1400">
              <a:solidFill>
                <a:srgbClr val="3A3838"/>
              </a:solidFill>
              <a:latin typeface="Montserrat SemiBold"/>
              <a:ea typeface="Montserrat SemiBold"/>
              <a:cs typeface="Montserrat SemiBold"/>
              <a:sym typeface="Montserrat SemiBold"/>
            </a:endParaRPr>
          </a:p>
        </p:txBody>
      </p:sp>
      <p:sp>
        <p:nvSpPr>
          <p:cNvPr id="597" name="Google Shape;597;p11"/>
          <p:cNvSpPr txBox="1"/>
          <p:nvPr/>
        </p:nvSpPr>
        <p:spPr>
          <a:xfrm>
            <a:off x="1154995" y="2012693"/>
            <a:ext cx="1467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400">
                <a:solidFill>
                  <a:srgbClr val="3A3838"/>
                </a:solidFill>
                <a:latin typeface="Montserrat SemiBold"/>
                <a:ea typeface="Montserrat SemiBold"/>
                <a:cs typeface="Montserrat SemiBold"/>
                <a:sym typeface="Montserrat SemiBold"/>
              </a:rPr>
              <a:t>DIRECTOR</a:t>
            </a:r>
            <a:endParaRPr sz="1400">
              <a:solidFill>
                <a:srgbClr val="3A3838"/>
              </a:solidFill>
              <a:latin typeface="Montserrat SemiBold"/>
              <a:ea typeface="Montserrat SemiBold"/>
              <a:cs typeface="Montserrat SemiBold"/>
              <a:sym typeface="Montserrat SemiBold"/>
            </a:endParaRPr>
          </a:p>
        </p:txBody>
      </p:sp>
      <p:sp>
        <p:nvSpPr>
          <p:cNvPr id="598" name="Google Shape;598;p11"/>
          <p:cNvSpPr txBox="1"/>
          <p:nvPr/>
        </p:nvSpPr>
        <p:spPr>
          <a:xfrm>
            <a:off x="3828050" y="2012693"/>
            <a:ext cx="17259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DEVELOPER</a:t>
            </a:r>
            <a:endParaRPr sz="1400">
              <a:solidFill>
                <a:srgbClr val="3A3838"/>
              </a:solidFill>
              <a:latin typeface="Montserrat SemiBold"/>
              <a:ea typeface="Montserrat SemiBold"/>
              <a:cs typeface="Montserrat SemiBold"/>
              <a:sym typeface="Montserrat SemiBold"/>
            </a:endParaRPr>
          </a:p>
        </p:txBody>
      </p:sp>
      <p:sp>
        <p:nvSpPr>
          <p:cNvPr id="599" name="Google Shape;599;p11"/>
          <p:cNvSpPr txBox="1"/>
          <p:nvPr/>
        </p:nvSpPr>
        <p:spPr>
          <a:xfrm>
            <a:off x="9403466" y="2012693"/>
            <a:ext cx="1794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400">
                <a:solidFill>
                  <a:srgbClr val="3A3838"/>
                </a:solidFill>
                <a:latin typeface="Montserrat SemiBold"/>
                <a:ea typeface="Montserrat SemiBold"/>
                <a:cs typeface="Montserrat SemiBold"/>
                <a:sym typeface="Montserrat SemiBold"/>
              </a:rPr>
              <a:t>ADVERTISER</a:t>
            </a:r>
            <a:endParaRPr/>
          </a:p>
        </p:txBody>
      </p:sp>
      <p:sp>
        <p:nvSpPr>
          <p:cNvPr id="600" name="Google Shape;600;p11"/>
          <p:cNvSpPr txBox="1"/>
          <p:nvPr/>
        </p:nvSpPr>
        <p:spPr>
          <a:xfrm>
            <a:off x="3999404" y="4535532"/>
            <a:ext cx="13884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KODI BANKS</a:t>
            </a:r>
            <a:endParaRPr sz="1400">
              <a:solidFill>
                <a:srgbClr val="3A3838"/>
              </a:solidFill>
              <a:latin typeface="Montserrat SemiBold"/>
              <a:ea typeface="Montserrat SemiBold"/>
              <a:cs typeface="Montserrat SemiBold"/>
              <a:sym typeface="Montserrat SemiBold"/>
            </a:endParaRPr>
          </a:p>
        </p:txBody>
      </p:sp>
      <p:sp>
        <p:nvSpPr>
          <p:cNvPr id="601" name="Google Shape;601;p11"/>
          <p:cNvSpPr txBox="1"/>
          <p:nvPr/>
        </p:nvSpPr>
        <p:spPr>
          <a:xfrm>
            <a:off x="3874389" y="4872993"/>
            <a:ext cx="16383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a:t>
            </a:r>
            <a:endParaRPr sz="1050">
              <a:solidFill>
                <a:srgbClr val="757070"/>
              </a:solidFill>
              <a:latin typeface="Open Sans"/>
              <a:ea typeface="Open Sans"/>
              <a:cs typeface="Open Sans"/>
              <a:sym typeface="Open Sans"/>
            </a:endParaRPr>
          </a:p>
        </p:txBody>
      </p:sp>
      <p:sp>
        <p:nvSpPr>
          <p:cNvPr id="602" name="Google Shape;602;p11"/>
          <p:cNvSpPr txBox="1"/>
          <p:nvPr/>
        </p:nvSpPr>
        <p:spPr>
          <a:xfrm>
            <a:off x="9524511" y="4535532"/>
            <a:ext cx="1557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REGAN NIXON</a:t>
            </a:r>
            <a:endParaRPr sz="1400">
              <a:solidFill>
                <a:srgbClr val="3A3838"/>
              </a:solidFill>
              <a:latin typeface="Montserrat SemiBold"/>
              <a:ea typeface="Montserrat SemiBold"/>
              <a:cs typeface="Montserrat SemiBold"/>
              <a:sym typeface="Montserrat SemiBold"/>
            </a:endParaRPr>
          </a:p>
        </p:txBody>
      </p:sp>
      <p:sp>
        <p:nvSpPr>
          <p:cNvPr id="603" name="Google Shape;603;p11"/>
          <p:cNvSpPr txBox="1"/>
          <p:nvPr/>
        </p:nvSpPr>
        <p:spPr>
          <a:xfrm>
            <a:off x="9483829" y="4872993"/>
            <a:ext cx="16383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a:t>
            </a:r>
            <a:endParaRPr sz="1050">
              <a:solidFill>
                <a:srgbClr val="757070"/>
              </a:solidFill>
              <a:latin typeface="Open Sans"/>
              <a:ea typeface="Open Sans"/>
              <a:cs typeface="Open Sans"/>
              <a:sym typeface="Open Sans"/>
            </a:endParaRPr>
          </a:p>
        </p:txBody>
      </p:sp>
      <p:sp>
        <p:nvSpPr>
          <p:cNvPr id="604" name="Google Shape;604;p11"/>
          <p:cNvSpPr txBox="1"/>
          <p:nvPr/>
        </p:nvSpPr>
        <p:spPr>
          <a:xfrm>
            <a:off x="3522509" y="1410242"/>
            <a:ext cx="5147100" cy="5511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a:t>
            </a:r>
            <a:endParaRPr sz="1050">
              <a:solidFill>
                <a:srgbClr val="757070"/>
              </a:solidFill>
              <a:latin typeface="Open Sans"/>
              <a:ea typeface="Open Sans"/>
              <a:cs typeface="Open Sans"/>
              <a:sym typeface="Open Sans"/>
            </a:endParaRPr>
          </a:p>
        </p:txBody>
      </p:sp>
      <p:sp>
        <p:nvSpPr>
          <p:cNvPr id="605" name="Google Shape;605;p11"/>
          <p:cNvSpPr txBox="1"/>
          <p:nvPr/>
        </p:nvSpPr>
        <p:spPr>
          <a:xfrm>
            <a:off x="6638146" y="2012693"/>
            <a:ext cx="17259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DEVELOPER</a:t>
            </a:r>
            <a:endParaRPr sz="1400">
              <a:solidFill>
                <a:srgbClr val="3A3838"/>
              </a:solidFill>
              <a:latin typeface="Montserrat SemiBold"/>
              <a:ea typeface="Montserrat SemiBold"/>
              <a:cs typeface="Montserrat SemiBold"/>
              <a:sym typeface="Montserrat SemiBold"/>
            </a:endParaRPr>
          </a:p>
        </p:txBody>
      </p:sp>
      <p:sp>
        <p:nvSpPr>
          <p:cNvPr id="606" name="Google Shape;606;p11"/>
          <p:cNvSpPr txBox="1"/>
          <p:nvPr/>
        </p:nvSpPr>
        <p:spPr>
          <a:xfrm>
            <a:off x="6565627" y="4535532"/>
            <a:ext cx="18795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MATEO FLETCHER</a:t>
            </a:r>
            <a:endParaRPr sz="1400">
              <a:solidFill>
                <a:srgbClr val="3A3838"/>
              </a:solidFill>
              <a:latin typeface="Montserrat SemiBold"/>
              <a:ea typeface="Montserrat SemiBold"/>
              <a:cs typeface="Montserrat SemiBold"/>
              <a:sym typeface="Montserrat SemiBold"/>
            </a:endParaRPr>
          </a:p>
        </p:txBody>
      </p:sp>
      <p:sp>
        <p:nvSpPr>
          <p:cNvPr id="607" name="Google Shape;607;p11"/>
          <p:cNvSpPr txBox="1"/>
          <p:nvPr/>
        </p:nvSpPr>
        <p:spPr>
          <a:xfrm>
            <a:off x="6679109" y="4872993"/>
            <a:ext cx="16383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a:t>
            </a:r>
            <a:endParaRPr sz="1050">
              <a:solidFill>
                <a:srgbClr val="757070"/>
              </a:solidFill>
              <a:latin typeface="Open Sans"/>
              <a:ea typeface="Open Sans"/>
              <a:cs typeface="Open Sans"/>
              <a:sym typeface="Open Sans"/>
            </a:endParaRPr>
          </a:p>
        </p:txBody>
      </p:sp>
      <p:pic>
        <p:nvPicPr>
          <p:cNvPr id="608" name="Google Shape;608;p11"/>
          <p:cNvPicPr preferRelativeResize="0"/>
          <p:nvPr/>
        </p:nvPicPr>
        <p:blipFill rotWithShape="1">
          <a:blip r:embed="rId3">
            <a:alphaModFix/>
          </a:blip>
          <a:srcRect b="13867" l="0" r="0" t="13867"/>
          <a:stretch/>
        </p:blipFill>
        <p:spPr>
          <a:xfrm>
            <a:off x="949018" y="2489200"/>
            <a:ext cx="1879500" cy="1879500"/>
          </a:xfrm>
          <a:prstGeom prst="ellipse">
            <a:avLst/>
          </a:prstGeom>
          <a:noFill/>
          <a:ln>
            <a:noFill/>
          </a:ln>
        </p:spPr>
      </p:pic>
      <p:pic>
        <p:nvPicPr>
          <p:cNvPr id="609" name="Google Shape;609;p11"/>
          <p:cNvPicPr preferRelativeResize="0"/>
          <p:nvPr/>
        </p:nvPicPr>
        <p:blipFill rotWithShape="1">
          <a:blip r:embed="rId3">
            <a:alphaModFix/>
          </a:blip>
          <a:srcRect b="13867" l="0" r="0" t="13867"/>
          <a:stretch/>
        </p:blipFill>
        <p:spPr>
          <a:xfrm>
            <a:off x="3753737" y="2489200"/>
            <a:ext cx="1879500" cy="1879500"/>
          </a:xfrm>
          <a:prstGeom prst="ellipse">
            <a:avLst/>
          </a:prstGeom>
          <a:noFill/>
          <a:ln>
            <a:noFill/>
          </a:ln>
        </p:spPr>
      </p:pic>
      <p:pic>
        <p:nvPicPr>
          <p:cNvPr id="610" name="Google Shape;610;p11"/>
          <p:cNvPicPr preferRelativeResize="0"/>
          <p:nvPr/>
        </p:nvPicPr>
        <p:blipFill rotWithShape="1">
          <a:blip r:embed="rId3">
            <a:alphaModFix/>
          </a:blip>
          <a:srcRect b="13867" l="0" r="0" t="13867"/>
          <a:stretch/>
        </p:blipFill>
        <p:spPr>
          <a:xfrm>
            <a:off x="6558456" y="2489200"/>
            <a:ext cx="1879500" cy="1879500"/>
          </a:xfrm>
          <a:prstGeom prst="ellipse">
            <a:avLst/>
          </a:prstGeom>
          <a:noFill/>
          <a:ln>
            <a:noFill/>
          </a:ln>
        </p:spPr>
      </p:pic>
      <p:pic>
        <p:nvPicPr>
          <p:cNvPr id="611" name="Google Shape;611;p11"/>
          <p:cNvPicPr preferRelativeResize="0"/>
          <p:nvPr/>
        </p:nvPicPr>
        <p:blipFill rotWithShape="1">
          <a:blip r:embed="rId3">
            <a:alphaModFix/>
          </a:blip>
          <a:srcRect b="13867" l="0" r="0" t="13867"/>
          <a:stretch/>
        </p:blipFill>
        <p:spPr>
          <a:xfrm>
            <a:off x="9363175" y="2489200"/>
            <a:ext cx="1879500" cy="1879500"/>
          </a:xfrm>
          <a:prstGeom prst="ellipse">
            <a:avLst/>
          </a:prstGeom>
          <a:noFill/>
          <a:ln>
            <a:noFill/>
          </a:ln>
        </p:spPr>
      </p:pic>
      <p:sp>
        <p:nvSpPr>
          <p:cNvPr id="612" name="Google Shape;612;p11"/>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16" name="Shape 616"/>
        <p:cNvGrpSpPr/>
        <p:nvPr/>
      </p:nvGrpSpPr>
      <p:grpSpPr>
        <a:xfrm>
          <a:off x="0" y="0"/>
          <a:ext cx="0" cy="0"/>
          <a:chOff x="0" y="0"/>
          <a:chExt cx="0" cy="0"/>
        </a:xfrm>
      </p:grpSpPr>
      <p:sp>
        <p:nvSpPr>
          <p:cNvPr id="617" name="Google Shape;617;p12"/>
          <p:cNvSpPr/>
          <p:nvPr/>
        </p:nvSpPr>
        <p:spPr>
          <a:xfrm>
            <a:off x="10293964" y="0"/>
            <a:ext cx="18981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18" name="Google Shape;618;p12"/>
          <p:cNvSpPr/>
          <p:nvPr/>
        </p:nvSpPr>
        <p:spPr>
          <a:xfrm>
            <a:off x="6096000" y="953955"/>
            <a:ext cx="6096000" cy="49500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19" name="Google Shape;619;p12"/>
          <p:cNvSpPr txBox="1"/>
          <p:nvPr/>
        </p:nvSpPr>
        <p:spPr>
          <a:xfrm>
            <a:off x="7045018" y="1898035"/>
            <a:ext cx="4197900" cy="12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 TO THE NEXT LEVEL</a:t>
            </a:r>
            <a:endParaRPr sz="2400">
              <a:solidFill>
                <a:srgbClr val="3A3838"/>
              </a:solidFill>
              <a:latin typeface="Montserrat SemiBold"/>
              <a:ea typeface="Montserrat SemiBold"/>
              <a:cs typeface="Montserrat SemiBold"/>
              <a:sym typeface="Montserrat SemiBold"/>
            </a:endParaRPr>
          </a:p>
        </p:txBody>
      </p:sp>
      <p:sp>
        <p:nvSpPr>
          <p:cNvPr id="620" name="Google Shape;620;p12"/>
          <p:cNvSpPr txBox="1"/>
          <p:nvPr/>
        </p:nvSpPr>
        <p:spPr>
          <a:xfrm>
            <a:off x="7045018" y="3435525"/>
            <a:ext cx="4197900" cy="15207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a:t>
            </a:r>
            <a:endParaRPr sz="1050">
              <a:solidFill>
                <a:srgbClr val="757070"/>
              </a:solidFill>
              <a:latin typeface="Open Sans"/>
              <a:ea typeface="Open Sans"/>
              <a:cs typeface="Open Sans"/>
              <a:sym typeface="Open Sans"/>
            </a:endParaRPr>
          </a:p>
        </p:txBody>
      </p:sp>
      <p:sp>
        <p:nvSpPr>
          <p:cNvPr id="621" name="Google Shape;621;p12"/>
          <p:cNvSpPr txBox="1"/>
          <p:nvPr/>
        </p:nvSpPr>
        <p:spPr>
          <a:xfrm>
            <a:off x="1213658" y="4916131"/>
            <a:ext cx="2282100" cy="793500"/>
          </a:xfrm>
          <a:prstGeom prst="rect">
            <a:avLst/>
          </a:prstGeom>
          <a:noFill/>
          <a:ln>
            <a:noFill/>
          </a:ln>
        </p:spPr>
        <p:txBody>
          <a:bodyPr anchorCtr="0" anchor="t" bIns="45700" lIns="91425" spcFirstLastPara="1" rIns="91425" wrap="square" tIns="45700">
            <a:spAutoFit/>
          </a:bodyPr>
          <a:lstStyle/>
          <a:p>
            <a:pPr indent="0" lvl="0" marL="0" marR="0" rtl="0" algn="r">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a:t>
            </a:r>
            <a:endParaRPr sz="1050">
              <a:solidFill>
                <a:srgbClr val="757070"/>
              </a:solidFill>
              <a:latin typeface="Open Sans"/>
              <a:ea typeface="Open Sans"/>
              <a:cs typeface="Open Sans"/>
              <a:sym typeface="Open Sans"/>
            </a:endParaRPr>
          </a:p>
        </p:txBody>
      </p:sp>
      <p:sp>
        <p:nvSpPr>
          <p:cNvPr id="622" name="Google Shape;622;p12"/>
          <p:cNvSpPr txBox="1"/>
          <p:nvPr/>
        </p:nvSpPr>
        <p:spPr>
          <a:xfrm>
            <a:off x="1898036" y="4608354"/>
            <a:ext cx="1557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DANNY ROBIN</a:t>
            </a:r>
            <a:endParaRPr sz="1400">
              <a:solidFill>
                <a:srgbClr val="3A3838"/>
              </a:solidFill>
              <a:latin typeface="Montserrat SemiBold"/>
              <a:ea typeface="Montserrat SemiBold"/>
              <a:cs typeface="Montserrat SemiBold"/>
              <a:sym typeface="Montserrat SemiBold"/>
            </a:endParaRPr>
          </a:p>
        </p:txBody>
      </p:sp>
      <p:sp>
        <p:nvSpPr>
          <p:cNvPr id="623" name="Google Shape;623;p12"/>
          <p:cNvSpPr txBox="1"/>
          <p:nvPr/>
        </p:nvSpPr>
        <p:spPr>
          <a:xfrm>
            <a:off x="1213658" y="3186080"/>
            <a:ext cx="2282100" cy="793500"/>
          </a:xfrm>
          <a:prstGeom prst="rect">
            <a:avLst/>
          </a:prstGeom>
          <a:noFill/>
          <a:ln>
            <a:noFill/>
          </a:ln>
        </p:spPr>
        <p:txBody>
          <a:bodyPr anchorCtr="0" anchor="t" bIns="45700" lIns="91425" spcFirstLastPara="1" rIns="91425" wrap="square" tIns="45700">
            <a:spAutoFit/>
          </a:bodyPr>
          <a:lstStyle/>
          <a:p>
            <a:pPr indent="0" lvl="0" marL="0" marR="0" rtl="0" algn="r">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a:t>
            </a:r>
            <a:endParaRPr sz="1050">
              <a:solidFill>
                <a:srgbClr val="757070"/>
              </a:solidFill>
              <a:latin typeface="Open Sans"/>
              <a:ea typeface="Open Sans"/>
              <a:cs typeface="Open Sans"/>
              <a:sym typeface="Open Sans"/>
            </a:endParaRPr>
          </a:p>
        </p:txBody>
      </p:sp>
      <p:sp>
        <p:nvSpPr>
          <p:cNvPr id="624" name="Google Shape;624;p12"/>
          <p:cNvSpPr txBox="1"/>
          <p:nvPr/>
        </p:nvSpPr>
        <p:spPr>
          <a:xfrm>
            <a:off x="2078196" y="2878303"/>
            <a:ext cx="1377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KODI BANKS</a:t>
            </a:r>
            <a:endParaRPr sz="1400">
              <a:solidFill>
                <a:srgbClr val="3A3838"/>
              </a:solidFill>
              <a:latin typeface="Montserrat SemiBold"/>
              <a:ea typeface="Montserrat SemiBold"/>
              <a:cs typeface="Montserrat SemiBold"/>
              <a:sym typeface="Montserrat SemiBold"/>
            </a:endParaRPr>
          </a:p>
        </p:txBody>
      </p:sp>
      <p:sp>
        <p:nvSpPr>
          <p:cNvPr id="625" name="Google Shape;625;p12"/>
          <p:cNvSpPr txBox="1"/>
          <p:nvPr/>
        </p:nvSpPr>
        <p:spPr>
          <a:xfrm>
            <a:off x="1213658" y="1456031"/>
            <a:ext cx="2282100" cy="793500"/>
          </a:xfrm>
          <a:prstGeom prst="rect">
            <a:avLst/>
          </a:prstGeom>
          <a:noFill/>
          <a:ln>
            <a:noFill/>
          </a:ln>
        </p:spPr>
        <p:txBody>
          <a:bodyPr anchorCtr="0" anchor="t" bIns="45700" lIns="91425" spcFirstLastPara="1" rIns="91425" wrap="square" tIns="45700">
            <a:spAutoFit/>
          </a:bodyPr>
          <a:lstStyle/>
          <a:p>
            <a:pPr indent="0" lvl="0" marL="0" marR="0" rtl="0" algn="r">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a:t>
            </a:r>
            <a:endParaRPr sz="1050">
              <a:solidFill>
                <a:srgbClr val="757070"/>
              </a:solidFill>
              <a:latin typeface="Open Sans"/>
              <a:ea typeface="Open Sans"/>
              <a:cs typeface="Open Sans"/>
              <a:sym typeface="Open Sans"/>
            </a:endParaRPr>
          </a:p>
        </p:txBody>
      </p:sp>
      <p:sp>
        <p:nvSpPr>
          <p:cNvPr id="626" name="Google Shape;626;p12"/>
          <p:cNvSpPr txBox="1"/>
          <p:nvPr/>
        </p:nvSpPr>
        <p:spPr>
          <a:xfrm>
            <a:off x="1898036" y="1148254"/>
            <a:ext cx="1557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REGAN NIXON</a:t>
            </a:r>
            <a:endParaRPr sz="1400">
              <a:solidFill>
                <a:srgbClr val="3A3838"/>
              </a:solidFill>
              <a:latin typeface="Montserrat SemiBold"/>
              <a:ea typeface="Montserrat SemiBold"/>
              <a:cs typeface="Montserrat SemiBold"/>
              <a:sym typeface="Montserrat SemiBold"/>
            </a:endParaRPr>
          </a:p>
        </p:txBody>
      </p:sp>
      <p:pic>
        <p:nvPicPr>
          <p:cNvPr id="627" name="Google Shape;627;p12"/>
          <p:cNvPicPr preferRelativeResize="0"/>
          <p:nvPr/>
        </p:nvPicPr>
        <p:blipFill rotWithShape="1">
          <a:blip r:embed="rId3">
            <a:alphaModFix/>
          </a:blip>
          <a:srcRect b="13867" l="0" r="0" t="13867"/>
          <a:stretch/>
        </p:blipFill>
        <p:spPr>
          <a:xfrm>
            <a:off x="3656991" y="953955"/>
            <a:ext cx="1490100" cy="1490100"/>
          </a:xfrm>
          <a:prstGeom prst="ellipse">
            <a:avLst/>
          </a:prstGeom>
          <a:noFill/>
          <a:ln>
            <a:noFill/>
          </a:ln>
        </p:spPr>
      </p:pic>
      <p:pic>
        <p:nvPicPr>
          <p:cNvPr id="628" name="Google Shape;628;p12"/>
          <p:cNvPicPr preferRelativeResize="0"/>
          <p:nvPr/>
        </p:nvPicPr>
        <p:blipFill rotWithShape="1">
          <a:blip r:embed="rId3">
            <a:alphaModFix/>
          </a:blip>
          <a:srcRect b="13867" l="0" r="0" t="13867"/>
          <a:stretch/>
        </p:blipFill>
        <p:spPr>
          <a:xfrm>
            <a:off x="3656991" y="2684005"/>
            <a:ext cx="1490100" cy="1490100"/>
          </a:xfrm>
          <a:prstGeom prst="ellipse">
            <a:avLst/>
          </a:prstGeom>
          <a:noFill/>
          <a:ln>
            <a:noFill/>
          </a:ln>
        </p:spPr>
      </p:pic>
      <p:pic>
        <p:nvPicPr>
          <p:cNvPr id="629" name="Google Shape;629;p12"/>
          <p:cNvPicPr preferRelativeResize="0"/>
          <p:nvPr/>
        </p:nvPicPr>
        <p:blipFill rotWithShape="1">
          <a:blip r:embed="rId3">
            <a:alphaModFix/>
          </a:blip>
          <a:srcRect b="13867" l="0" r="0" t="13867"/>
          <a:stretch/>
        </p:blipFill>
        <p:spPr>
          <a:xfrm>
            <a:off x="3656991" y="4414055"/>
            <a:ext cx="1490100" cy="1490100"/>
          </a:xfrm>
          <a:prstGeom prst="ellipse">
            <a:avLst/>
          </a:prstGeom>
          <a:noFill/>
          <a:ln>
            <a:noFill/>
          </a:ln>
        </p:spPr>
      </p:pic>
      <p:sp>
        <p:nvSpPr>
          <p:cNvPr id="630" name="Google Shape;630;p1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34" name="Shape 634"/>
        <p:cNvGrpSpPr/>
        <p:nvPr/>
      </p:nvGrpSpPr>
      <p:grpSpPr>
        <a:xfrm>
          <a:off x="0" y="0"/>
          <a:ext cx="0" cy="0"/>
          <a:chOff x="0" y="0"/>
          <a:chExt cx="0" cy="0"/>
        </a:xfrm>
      </p:grpSpPr>
      <p:sp>
        <p:nvSpPr>
          <p:cNvPr id="635" name="Google Shape;635;p13"/>
          <p:cNvSpPr/>
          <p:nvPr/>
        </p:nvSpPr>
        <p:spPr>
          <a:xfrm>
            <a:off x="0" y="5907312"/>
            <a:ext cx="952500" cy="9507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36" name="Google Shape;636;p13"/>
          <p:cNvSpPr/>
          <p:nvPr/>
        </p:nvSpPr>
        <p:spPr>
          <a:xfrm>
            <a:off x="-1" y="2"/>
            <a:ext cx="6096000" cy="59091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37" name="Google Shape;637;p13"/>
          <p:cNvSpPr txBox="1"/>
          <p:nvPr/>
        </p:nvSpPr>
        <p:spPr>
          <a:xfrm>
            <a:off x="949018" y="949018"/>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638" name="Google Shape;638;p13"/>
          <p:cNvSpPr txBox="1"/>
          <p:nvPr/>
        </p:nvSpPr>
        <p:spPr>
          <a:xfrm>
            <a:off x="949018" y="2241111"/>
            <a:ext cx="4194600" cy="2005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a:t>
            </a:r>
            <a:endParaRPr sz="1050">
              <a:solidFill>
                <a:srgbClr val="757070"/>
              </a:solidFill>
              <a:latin typeface="Open Sans"/>
              <a:ea typeface="Open Sans"/>
              <a:cs typeface="Open Sans"/>
              <a:sym typeface="Open Sans"/>
            </a:endParaRPr>
          </a:p>
        </p:txBody>
      </p:sp>
      <p:sp>
        <p:nvSpPr>
          <p:cNvPr id="639" name="Google Shape;639;p13"/>
          <p:cNvSpPr txBox="1"/>
          <p:nvPr/>
        </p:nvSpPr>
        <p:spPr>
          <a:xfrm>
            <a:off x="8957300" y="1380941"/>
            <a:ext cx="2282100" cy="7935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a:t>
            </a:r>
            <a:endParaRPr sz="1050">
              <a:solidFill>
                <a:srgbClr val="757070"/>
              </a:solidFill>
              <a:latin typeface="Open Sans"/>
              <a:ea typeface="Open Sans"/>
              <a:cs typeface="Open Sans"/>
              <a:sym typeface="Open Sans"/>
            </a:endParaRPr>
          </a:p>
        </p:txBody>
      </p:sp>
      <p:sp>
        <p:nvSpPr>
          <p:cNvPr id="640" name="Google Shape;640;p13"/>
          <p:cNvSpPr txBox="1"/>
          <p:nvPr/>
        </p:nvSpPr>
        <p:spPr>
          <a:xfrm>
            <a:off x="8957300" y="1073164"/>
            <a:ext cx="1377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KODI BANKS</a:t>
            </a:r>
            <a:endParaRPr sz="1400">
              <a:solidFill>
                <a:srgbClr val="3A3838"/>
              </a:solidFill>
              <a:latin typeface="Montserrat SemiBold"/>
              <a:ea typeface="Montserrat SemiBold"/>
              <a:cs typeface="Montserrat SemiBold"/>
              <a:sym typeface="Montserrat SemiBold"/>
            </a:endParaRPr>
          </a:p>
        </p:txBody>
      </p:sp>
      <p:sp>
        <p:nvSpPr>
          <p:cNvPr id="641" name="Google Shape;641;p13"/>
          <p:cNvSpPr txBox="1"/>
          <p:nvPr/>
        </p:nvSpPr>
        <p:spPr>
          <a:xfrm>
            <a:off x="6648110" y="5113698"/>
            <a:ext cx="46578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a:t>
            </a:r>
            <a:endParaRPr sz="1050">
              <a:solidFill>
                <a:srgbClr val="757070"/>
              </a:solidFill>
              <a:latin typeface="Open Sans"/>
              <a:ea typeface="Open Sans"/>
              <a:cs typeface="Open Sans"/>
              <a:sym typeface="Open Sans"/>
            </a:endParaRPr>
          </a:p>
        </p:txBody>
      </p:sp>
      <p:sp>
        <p:nvSpPr>
          <p:cNvPr id="642" name="Google Shape;642;p13"/>
          <p:cNvSpPr/>
          <p:nvPr/>
        </p:nvSpPr>
        <p:spPr>
          <a:xfrm>
            <a:off x="11239501" y="1"/>
            <a:ext cx="952500" cy="9489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43" name="Google Shape;643;p13"/>
          <p:cNvSpPr txBox="1"/>
          <p:nvPr/>
        </p:nvSpPr>
        <p:spPr>
          <a:xfrm>
            <a:off x="8957300" y="3462447"/>
            <a:ext cx="2282100" cy="7935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a:t>
            </a:r>
            <a:endParaRPr sz="1050">
              <a:solidFill>
                <a:srgbClr val="757070"/>
              </a:solidFill>
              <a:latin typeface="Open Sans"/>
              <a:ea typeface="Open Sans"/>
              <a:cs typeface="Open Sans"/>
              <a:sym typeface="Open Sans"/>
            </a:endParaRPr>
          </a:p>
        </p:txBody>
      </p:sp>
      <p:sp>
        <p:nvSpPr>
          <p:cNvPr id="644" name="Google Shape;644;p13"/>
          <p:cNvSpPr txBox="1"/>
          <p:nvPr/>
        </p:nvSpPr>
        <p:spPr>
          <a:xfrm>
            <a:off x="8957300" y="3154670"/>
            <a:ext cx="1557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REGAN NIXON</a:t>
            </a:r>
            <a:endParaRPr sz="1400">
              <a:solidFill>
                <a:srgbClr val="3A3838"/>
              </a:solidFill>
              <a:latin typeface="Montserrat SemiBold"/>
              <a:ea typeface="Montserrat SemiBold"/>
              <a:cs typeface="Montserrat SemiBold"/>
              <a:sym typeface="Montserrat SemiBold"/>
            </a:endParaRPr>
          </a:p>
        </p:txBody>
      </p:sp>
      <p:sp>
        <p:nvSpPr>
          <p:cNvPr id="645" name="Google Shape;645;p13"/>
          <p:cNvSpPr/>
          <p:nvPr/>
        </p:nvSpPr>
        <p:spPr>
          <a:xfrm>
            <a:off x="949018" y="4825419"/>
            <a:ext cx="4194600" cy="129600"/>
          </a:xfrm>
          <a:prstGeom prst="roundRect">
            <a:avLst>
              <a:gd fmla="val 16667" name="adj"/>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46" name="Google Shape;646;p13"/>
          <p:cNvSpPr/>
          <p:nvPr/>
        </p:nvSpPr>
        <p:spPr>
          <a:xfrm>
            <a:off x="949018" y="4825419"/>
            <a:ext cx="3289800" cy="129600"/>
          </a:xfrm>
          <a:prstGeom prst="roundRect">
            <a:avLst>
              <a:gd fmla="val 16667" name="adj"/>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47" name="Google Shape;647;p13"/>
          <p:cNvSpPr txBox="1"/>
          <p:nvPr/>
        </p:nvSpPr>
        <p:spPr>
          <a:xfrm>
            <a:off x="4651681" y="4423103"/>
            <a:ext cx="491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60%</a:t>
            </a:r>
            <a:endParaRPr sz="1050">
              <a:solidFill>
                <a:srgbClr val="757070"/>
              </a:solidFill>
              <a:latin typeface="Open Sans"/>
              <a:ea typeface="Open Sans"/>
              <a:cs typeface="Open Sans"/>
              <a:sym typeface="Open Sans"/>
            </a:endParaRPr>
          </a:p>
        </p:txBody>
      </p:sp>
      <p:sp>
        <p:nvSpPr>
          <p:cNvPr id="648" name="Google Shape;648;p13"/>
          <p:cNvSpPr txBox="1"/>
          <p:nvPr/>
        </p:nvSpPr>
        <p:spPr>
          <a:xfrm>
            <a:off x="949018" y="4423103"/>
            <a:ext cx="1928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a:t>
            </a:r>
            <a:endParaRPr sz="1050">
              <a:solidFill>
                <a:srgbClr val="757070"/>
              </a:solidFill>
              <a:latin typeface="Open Sans"/>
              <a:ea typeface="Open Sans"/>
              <a:cs typeface="Open Sans"/>
              <a:sym typeface="Open Sans"/>
            </a:endParaRPr>
          </a:p>
        </p:txBody>
      </p:sp>
      <p:pic>
        <p:nvPicPr>
          <p:cNvPr id="649" name="Google Shape;649;p13"/>
          <p:cNvPicPr preferRelativeResize="0"/>
          <p:nvPr/>
        </p:nvPicPr>
        <p:blipFill rotWithShape="1">
          <a:blip r:embed="rId3">
            <a:alphaModFix/>
          </a:blip>
          <a:srcRect b="13904" l="0" r="0" t="13904"/>
          <a:stretch/>
        </p:blipFill>
        <p:spPr>
          <a:xfrm>
            <a:off x="7045015" y="950685"/>
            <a:ext cx="1557337" cy="1555413"/>
          </a:xfrm>
          <a:prstGeom prst="rect">
            <a:avLst/>
          </a:prstGeom>
          <a:noFill/>
          <a:ln>
            <a:noFill/>
          </a:ln>
        </p:spPr>
      </p:pic>
      <p:pic>
        <p:nvPicPr>
          <p:cNvPr id="650" name="Google Shape;650;p13"/>
          <p:cNvPicPr preferRelativeResize="0"/>
          <p:nvPr/>
        </p:nvPicPr>
        <p:blipFill rotWithShape="1">
          <a:blip r:embed="rId3">
            <a:alphaModFix/>
          </a:blip>
          <a:srcRect b="13904" l="0" r="0" t="13904"/>
          <a:stretch/>
        </p:blipFill>
        <p:spPr>
          <a:xfrm>
            <a:off x="7045015" y="3032192"/>
            <a:ext cx="1557337" cy="1555413"/>
          </a:xfrm>
          <a:prstGeom prst="rect">
            <a:avLst/>
          </a:prstGeom>
          <a:noFill/>
          <a:ln>
            <a:noFill/>
          </a:ln>
        </p:spPr>
      </p:pic>
      <p:sp>
        <p:nvSpPr>
          <p:cNvPr id="651" name="Google Shape;651;p13"/>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55" name="Shape 655"/>
        <p:cNvGrpSpPr/>
        <p:nvPr/>
      </p:nvGrpSpPr>
      <p:grpSpPr>
        <a:xfrm>
          <a:off x="0" y="0"/>
          <a:ext cx="0" cy="0"/>
          <a:chOff x="0" y="0"/>
          <a:chExt cx="0" cy="0"/>
        </a:xfrm>
      </p:grpSpPr>
      <p:sp>
        <p:nvSpPr>
          <p:cNvPr id="656" name="Google Shape;656;p14"/>
          <p:cNvSpPr txBox="1"/>
          <p:nvPr/>
        </p:nvSpPr>
        <p:spPr>
          <a:xfrm>
            <a:off x="565182" y="4779394"/>
            <a:ext cx="19149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a:t>
            </a:r>
            <a:endParaRPr sz="1050">
              <a:solidFill>
                <a:srgbClr val="757070"/>
              </a:solidFill>
              <a:latin typeface="Open Sans"/>
              <a:ea typeface="Open Sans"/>
              <a:cs typeface="Open Sans"/>
              <a:sym typeface="Open Sans"/>
            </a:endParaRPr>
          </a:p>
        </p:txBody>
      </p:sp>
      <p:sp>
        <p:nvSpPr>
          <p:cNvPr id="657" name="Google Shape;657;p14"/>
          <p:cNvSpPr txBox="1"/>
          <p:nvPr/>
        </p:nvSpPr>
        <p:spPr>
          <a:xfrm>
            <a:off x="787065" y="4471617"/>
            <a:ext cx="14712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SERVICE ONE</a:t>
            </a:r>
            <a:endParaRPr sz="1400">
              <a:solidFill>
                <a:srgbClr val="3A3838"/>
              </a:solidFill>
              <a:latin typeface="Montserrat SemiBold"/>
              <a:ea typeface="Montserrat SemiBold"/>
              <a:cs typeface="Montserrat SemiBold"/>
              <a:sym typeface="Montserrat SemiBold"/>
            </a:endParaRPr>
          </a:p>
        </p:txBody>
      </p:sp>
      <p:sp>
        <p:nvSpPr>
          <p:cNvPr id="658" name="Google Shape;658;p14"/>
          <p:cNvSpPr txBox="1"/>
          <p:nvPr/>
        </p:nvSpPr>
        <p:spPr>
          <a:xfrm>
            <a:off x="3610409" y="1350394"/>
            <a:ext cx="19149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a:t>
            </a:r>
            <a:endParaRPr sz="1050">
              <a:solidFill>
                <a:srgbClr val="757070"/>
              </a:solidFill>
              <a:latin typeface="Open Sans"/>
              <a:ea typeface="Open Sans"/>
              <a:cs typeface="Open Sans"/>
              <a:sym typeface="Open Sans"/>
            </a:endParaRPr>
          </a:p>
        </p:txBody>
      </p:sp>
      <p:sp>
        <p:nvSpPr>
          <p:cNvPr id="659" name="Google Shape;659;p14"/>
          <p:cNvSpPr txBox="1"/>
          <p:nvPr/>
        </p:nvSpPr>
        <p:spPr>
          <a:xfrm>
            <a:off x="3788412" y="1042617"/>
            <a:ext cx="15588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SERVICE TWO</a:t>
            </a:r>
            <a:endParaRPr sz="1400">
              <a:solidFill>
                <a:srgbClr val="3A3838"/>
              </a:solidFill>
              <a:latin typeface="Montserrat SemiBold"/>
              <a:ea typeface="Montserrat SemiBold"/>
              <a:cs typeface="Montserrat SemiBold"/>
              <a:sym typeface="Montserrat SemiBold"/>
            </a:endParaRPr>
          </a:p>
        </p:txBody>
      </p:sp>
      <p:sp>
        <p:nvSpPr>
          <p:cNvPr id="660" name="Google Shape;660;p14"/>
          <p:cNvSpPr txBox="1"/>
          <p:nvPr/>
        </p:nvSpPr>
        <p:spPr>
          <a:xfrm>
            <a:off x="9714725" y="1350394"/>
            <a:ext cx="19149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a:t>
            </a:r>
            <a:endParaRPr sz="1050">
              <a:solidFill>
                <a:srgbClr val="757070"/>
              </a:solidFill>
              <a:latin typeface="Open Sans"/>
              <a:ea typeface="Open Sans"/>
              <a:cs typeface="Open Sans"/>
              <a:sym typeface="Open Sans"/>
            </a:endParaRPr>
          </a:p>
        </p:txBody>
      </p:sp>
      <p:sp>
        <p:nvSpPr>
          <p:cNvPr id="661" name="Google Shape;661;p14"/>
          <p:cNvSpPr txBox="1"/>
          <p:nvPr/>
        </p:nvSpPr>
        <p:spPr>
          <a:xfrm>
            <a:off x="9887361" y="1042617"/>
            <a:ext cx="1569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SERVICE FOUR</a:t>
            </a:r>
            <a:endParaRPr sz="1400">
              <a:solidFill>
                <a:srgbClr val="3A3838"/>
              </a:solidFill>
              <a:latin typeface="Montserrat SemiBold"/>
              <a:ea typeface="Montserrat SemiBold"/>
              <a:cs typeface="Montserrat SemiBold"/>
              <a:sym typeface="Montserrat SemiBold"/>
            </a:endParaRPr>
          </a:p>
        </p:txBody>
      </p:sp>
      <p:sp>
        <p:nvSpPr>
          <p:cNvPr id="662" name="Google Shape;662;p14"/>
          <p:cNvSpPr txBox="1"/>
          <p:nvPr/>
        </p:nvSpPr>
        <p:spPr>
          <a:xfrm>
            <a:off x="6669498" y="4779394"/>
            <a:ext cx="19149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a:t>
            </a:r>
            <a:endParaRPr sz="1050">
              <a:solidFill>
                <a:srgbClr val="757070"/>
              </a:solidFill>
              <a:latin typeface="Open Sans"/>
              <a:ea typeface="Open Sans"/>
              <a:cs typeface="Open Sans"/>
              <a:sym typeface="Open Sans"/>
            </a:endParaRPr>
          </a:p>
        </p:txBody>
      </p:sp>
      <p:sp>
        <p:nvSpPr>
          <p:cNvPr id="663" name="Google Shape;663;p14"/>
          <p:cNvSpPr txBox="1"/>
          <p:nvPr/>
        </p:nvSpPr>
        <p:spPr>
          <a:xfrm>
            <a:off x="6780439" y="4471617"/>
            <a:ext cx="16929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SERVICE THREE</a:t>
            </a:r>
            <a:endParaRPr sz="1400">
              <a:solidFill>
                <a:srgbClr val="3A3838"/>
              </a:solidFill>
              <a:latin typeface="Montserrat SemiBold"/>
              <a:ea typeface="Montserrat SemiBold"/>
              <a:cs typeface="Montserrat SemiBold"/>
              <a:sym typeface="Montserrat SemiBold"/>
            </a:endParaRPr>
          </a:p>
        </p:txBody>
      </p:sp>
      <p:pic>
        <p:nvPicPr>
          <p:cNvPr id="664" name="Google Shape;664;p14"/>
          <p:cNvPicPr preferRelativeResize="0"/>
          <p:nvPr/>
        </p:nvPicPr>
        <p:blipFill rotWithShape="1">
          <a:blip r:embed="rId3">
            <a:alphaModFix/>
          </a:blip>
          <a:srcRect b="9302" l="0" r="0" t="9310"/>
          <a:stretch/>
        </p:blipFill>
        <p:spPr>
          <a:xfrm>
            <a:off x="0" y="0"/>
            <a:ext cx="3045228" cy="3429000"/>
          </a:xfrm>
          <a:prstGeom prst="rect">
            <a:avLst/>
          </a:prstGeom>
          <a:noFill/>
          <a:ln>
            <a:noFill/>
          </a:ln>
        </p:spPr>
      </p:pic>
      <p:pic>
        <p:nvPicPr>
          <p:cNvPr id="665" name="Google Shape;665;p14"/>
          <p:cNvPicPr preferRelativeResize="0"/>
          <p:nvPr/>
        </p:nvPicPr>
        <p:blipFill rotWithShape="1">
          <a:blip r:embed="rId3">
            <a:alphaModFix/>
          </a:blip>
          <a:srcRect b="9329" l="0" r="0" t="9329"/>
          <a:stretch/>
        </p:blipFill>
        <p:spPr>
          <a:xfrm>
            <a:off x="3045228" y="3429000"/>
            <a:ext cx="3045228" cy="3429000"/>
          </a:xfrm>
          <a:prstGeom prst="rect">
            <a:avLst/>
          </a:prstGeom>
          <a:noFill/>
          <a:ln>
            <a:noFill/>
          </a:ln>
        </p:spPr>
      </p:pic>
      <p:pic>
        <p:nvPicPr>
          <p:cNvPr id="666" name="Google Shape;666;p14"/>
          <p:cNvPicPr preferRelativeResize="0"/>
          <p:nvPr/>
        </p:nvPicPr>
        <p:blipFill rotWithShape="1">
          <a:blip r:embed="rId3">
            <a:alphaModFix/>
          </a:blip>
          <a:srcRect b="9302" l="0" r="0" t="9310"/>
          <a:stretch/>
        </p:blipFill>
        <p:spPr>
          <a:xfrm>
            <a:off x="6104316" y="0"/>
            <a:ext cx="3045228" cy="3429000"/>
          </a:xfrm>
          <a:prstGeom prst="rect">
            <a:avLst/>
          </a:prstGeom>
          <a:noFill/>
          <a:ln>
            <a:noFill/>
          </a:ln>
        </p:spPr>
      </p:pic>
      <p:pic>
        <p:nvPicPr>
          <p:cNvPr id="667" name="Google Shape;667;p14"/>
          <p:cNvPicPr preferRelativeResize="0"/>
          <p:nvPr/>
        </p:nvPicPr>
        <p:blipFill rotWithShape="1">
          <a:blip r:embed="rId3">
            <a:alphaModFix/>
          </a:blip>
          <a:srcRect b="9329" l="0" r="0" t="9329"/>
          <a:stretch/>
        </p:blipFill>
        <p:spPr>
          <a:xfrm>
            <a:off x="9149544" y="3429000"/>
            <a:ext cx="3045228" cy="3429000"/>
          </a:xfrm>
          <a:prstGeom prst="rect">
            <a:avLst/>
          </a:prstGeom>
          <a:noFill/>
          <a:ln>
            <a:noFill/>
          </a:ln>
        </p:spPr>
      </p:pic>
      <p:sp>
        <p:nvSpPr>
          <p:cNvPr id="668" name="Google Shape;668;p14"/>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72" name="Shape 672"/>
        <p:cNvGrpSpPr/>
        <p:nvPr/>
      </p:nvGrpSpPr>
      <p:grpSpPr>
        <a:xfrm>
          <a:off x="0" y="0"/>
          <a:ext cx="0" cy="0"/>
          <a:chOff x="0" y="0"/>
          <a:chExt cx="0" cy="0"/>
        </a:xfrm>
      </p:grpSpPr>
      <p:sp>
        <p:nvSpPr>
          <p:cNvPr id="673" name="Google Shape;673;p15"/>
          <p:cNvSpPr/>
          <p:nvPr/>
        </p:nvSpPr>
        <p:spPr>
          <a:xfrm>
            <a:off x="0" y="4005942"/>
            <a:ext cx="12192000" cy="28521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4" name="Google Shape;674;p15"/>
          <p:cNvSpPr txBox="1"/>
          <p:nvPr/>
        </p:nvSpPr>
        <p:spPr>
          <a:xfrm>
            <a:off x="949018" y="949018"/>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675" name="Google Shape;675;p15"/>
          <p:cNvSpPr txBox="1"/>
          <p:nvPr/>
        </p:nvSpPr>
        <p:spPr>
          <a:xfrm>
            <a:off x="968165" y="5189050"/>
            <a:ext cx="2415900" cy="7935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a:t>
            </a:r>
            <a:endParaRPr sz="1050">
              <a:solidFill>
                <a:srgbClr val="757070"/>
              </a:solidFill>
              <a:latin typeface="Open Sans"/>
              <a:ea typeface="Open Sans"/>
              <a:cs typeface="Open Sans"/>
              <a:sym typeface="Open Sans"/>
            </a:endParaRPr>
          </a:p>
        </p:txBody>
      </p:sp>
      <p:sp>
        <p:nvSpPr>
          <p:cNvPr id="676" name="Google Shape;676;p15"/>
          <p:cNvSpPr txBox="1"/>
          <p:nvPr/>
        </p:nvSpPr>
        <p:spPr>
          <a:xfrm>
            <a:off x="968165" y="4881273"/>
            <a:ext cx="14712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SERVICE ONE</a:t>
            </a:r>
            <a:endParaRPr sz="1400">
              <a:solidFill>
                <a:srgbClr val="3A3838"/>
              </a:solidFill>
              <a:latin typeface="Montserrat SemiBold"/>
              <a:ea typeface="Montserrat SemiBold"/>
              <a:cs typeface="Montserrat SemiBold"/>
              <a:sym typeface="Montserrat SemiBold"/>
            </a:endParaRPr>
          </a:p>
        </p:txBody>
      </p:sp>
      <p:sp>
        <p:nvSpPr>
          <p:cNvPr id="677" name="Google Shape;677;p15"/>
          <p:cNvSpPr txBox="1"/>
          <p:nvPr/>
        </p:nvSpPr>
        <p:spPr>
          <a:xfrm>
            <a:off x="4887992" y="5189050"/>
            <a:ext cx="2415900" cy="7935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a:t>
            </a:r>
            <a:endParaRPr sz="1050">
              <a:solidFill>
                <a:srgbClr val="757070"/>
              </a:solidFill>
              <a:latin typeface="Open Sans"/>
              <a:ea typeface="Open Sans"/>
              <a:cs typeface="Open Sans"/>
              <a:sym typeface="Open Sans"/>
            </a:endParaRPr>
          </a:p>
        </p:txBody>
      </p:sp>
      <p:sp>
        <p:nvSpPr>
          <p:cNvPr id="678" name="Google Shape;678;p15"/>
          <p:cNvSpPr txBox="1"/>
          <p:nvPr/>
        </p:nvSpPr>
        <p:spPr>
          <a:xfrm>
            <a:off x="4887991" y="4881273"/>
            <a:ext cx="15357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SERVICE TWO</a:t>
            </a:r>
            <a:endParaRPr sz="1400">
              <a:solidFill>
                <a:srgbClr val="3A3838"/>
              </a:solidFill>
              <a:latin typeface="Montserrat SemiBold"/>
              <a:ea typeface="Montserrat SemiBold"/>
              <a:cs typeface="Montserrat SemiBold"/>
              <a:sym typeface="Montserrat SemiBold"/>
            </a:endParaRPr>
          </a:p>
        </p:txBody>
      </p:sp>
      <p:sp>
        <p:nvSpPr>
          <p:cNvPr id="679" name="Google Shape;679;p15"/>
          <p:cNvSpPr txBox="1"/>
          <p:nvPr/>
        </p:nvSpPr>
        <p:spPr>
          <a:xfrm>
            <a:off x="8807817" y="5189050"/>
            <a:ext cx="2415900" cy="7935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a:t>
            </a:r>
            <a:endParaRPr sz="1050">
              <a:solidFill>
                <a:srgbClr val="757070"/>
              </a:solidFill>
              <a:latin typeface="Open Sans"/>
              <a:ea typeface="Open Sans"/>
              <a:cs typeface="Open Sans"/>
              <a:sym typeface="Open Sans"/>
            </a:endParaRPr>
          </a:p>
        </p:txBody>
      </p:sp>
      <p:sp>
        <p:nvSpPr>
          <p:cNvPr id="680" name="Google Shape;680;p15"/>
          <p:cNvSpPr txBox="1"/>
          <p:nvPr/>
        </p:nvSpPr>
        <p:spPr>
          <a:xfrm>
            <a:off x="8807816" y="4881273"/>
            <a:ext cx="16467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SERVICE THREE</a:t>
            </a:r>
            <a:endParaRPr sz="1400">
              <a:solidFill>
                <a:srgbClr val="3A3838"/>
              </a:solidFill>
              <a:latin typeface="Montserrat SemiBold"/>
              <a:ea typeface="Montserrat SemiBold"/>
              <a:cs typeface="Montserrat SemiBold"/>
              <a:sym typeface="Montserrat SemiBold"/>
            </a:endParaRPr>
          </a:p>
        </p:txBody>
      </p:sp>
      <p:cxnSp>
        <p:nvCxnSpPr>
          <p:cNvPr id="681" name="Google Shape;681;p15"/>
          <p:cNvCxnSpPr/>
          <p:nvPr/>
        </p:nvCxnSpPr>
        <p:spPr>
          <a:xfrm>
            <a:off x="4136087" y="4655650"/>
            <a:ext cx="0" cy="1425300"/>
          </a:xfrm>
          <a:prstGeom prst="straightConnector1">
            <a:avLst/>
          </a:prstGeom>
          <a:noFill/>
          <a:ln cap="flat" cmpd="sng" w="12700">
            <a:solidFill>
              <a:srgbClr val="3A3838"/>
            </a:solidFill>
            <a:prstDash val="solid"/>
            <a:miter lim="800000"/>
            <a:headEnd len="sm" w="sm" type="none"/>
            <a:tailEnd len="sm" w="sm" type="none"/>
          </a:ln>
        </p:spPr>
      </p:cxnSp>
      <p:cxnSp>
        <p:nvCxnSpPr>
          <p:cNvPr id="682" name="Google Shape;682;p15"/>
          <p:cNvCxnSpPr/>
          <p:nvPr/>
        </p:nvCxnSpPr>
        <p:spPr>
          <a:xfrm>
            <a:off x="8055914" y="4655650"/>
            <a:ext cx="0" cy="1425300"/>
          </a:xfrm>
          <a:prstGeom prst="straightConnector1">
            <a:avLst/>
          </a:prstGeom>
          <a:noFill/>
          <a:ln cap="flat" cmpd="sng" w="12700">
            <a:solidFill>
              <a:srgbClr val="3A3838"/>
            </a:solidFill>
            <a:prstDash val="solid"/>
            <a:miter lim="800000"/>
            <a:headEnd len="sm" w="sm" type="none"/>
            <a:tailEnd len="sm" w="sm" type="none"/>
          </a:ln>
        </p:spPr>
      </p:cxnSp>
      <p:sp>
        <p:nvSpPr>
          <p:cNvPr id="683" name="Google Shape;683;p15"/>
          <p:cNvSpPr txBox="1"/>
          <p:nvPr/>
        </p:nvSpPr>
        <p:spPr>
          <a:xfrm>
            <a:off x="949018" y="2002969"/>
            <a:ext cx="4197900" cy="15207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a:t>
            </a:r>
            <a:endParaRPr sz="1050">
              <a:solidFill>
                <a:srgbClr val="757070"/>
              </a:solidFill>
              <a:latin typeface="Open Sans"/>
              <a:ea typeface="Open Sans"/>
              <a:cs typeface="Open Sans"/>
              <a:sym typeface="Open Sans"/>
            </a:endParaRPr>
          </a:p>
        </p:txBody>
      </p:sp>
      <p:pic>
        <p:nvPicPr>
          <p:cNvPr id="684" name="Google Shape;684;p15"/>
          <p:cNvPicPr preferRelativeResize="0"/>
          <p:nvPr/>
        </p:nvPicPr>
        <p:blipFill rotWithShape="1">
          <a:blip r:embed="rId3">
            <a:alphaModFix/>
          </a:blip>
          <a:srcRect b="21737" l="0" r="0" t="21743"/>
          <a:stretch/>
        </p:blipFill>
        <p:spPr>
          <a:xfrm>
            <a:off x="6118627" y="0"/>
            <a:ext cx="5120875" cy="4005939"/>
          </a:xfrm>
          <a:prstGeom prst="rect">
            <a:avLst/>
          </a:prstGeom>
          <a:noFill/>
          <a:ln>
            <a:noFill/>
          </a:ln>
        </p:spPr>
      </p:pic>
      <p:sp>
        <p:nvSpPr>
          <p:cNvPr id="685" name="Google Shape;685;p15"/>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89" name="Shape 689"/>
        <p:cNvGrpSpPr/>
        <p:nvPr/>
      </p:nvGrpSpPr>
      <p:grpSpPr>
        <a:xfrm>
          <a:off x="0" y="0"/>
          <a:ext cx="0" cy="0"/>
          <a:chOff x="0" y="0"/>
          <a:chExt cx="0" cy="0"/>
        </a:xfrm>
      </p:grpSpPr>
      <p:sp>
        <p:nvSpPr>
          <p:cNvPr id="690" name="Google Shape;690;p16"/>
          <p:cNvSpPr/>
          <p:nvPr/>
        </p:nvSpPr>
        <p:spPr>
          <a:xfrm>
            <a:off x="0" y="0"/>
            <a:ext cx="9525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91" name="Google Shape;691;p16"/>
          <p:cNvSpPr txBox="1"/>
          <p:nvPr/>
        </p:nvSpPr>
        <p:spPr>
          <a:xfrm>
            <a:off x="8143535" y="2363701"/>
            <a:ext cx="30993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a:t>
            </a:r>
            <a:endParaRPr sz="1050">
              <a:solidFill>
                <a:srgbClr val="757070"/>
              </a:solidFill>
              <a:latin typeface="Open Sans"/>
              <a:ea typeface="Open Sans"/>
              <a:cs typeface="Open Sans"/>
              <a:sym typeface="Open Sans"/>
            </a:endParaRPr>
          </a:p>
        </p:txBody>
      </p:sp>
      <p:sp>
        <p:nvSpPr>
          <p:cNvPr id="692" name="Google Shape;692;p16"/>
          <p:cNvSpPr txBox="1"/>
          <p:nvPr/>
        </p:nvSpPr>
        <p:spPr>
          <a:xfrm>
            <a:off x="8143535" y="3700684"/>
            <a:ext cx="30993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a:t>
            </a:r>
            <a:endParaRPr sz="1050">
              <a:solidFill>
                <a:srgbClr val="757070"/>
              </a:solidFill>
              <a:latin typeface="Open Sans"/>
              <a:ea typeface="Open Sans"/>
              <a:cs typeface="Open Sans"/>
              <a:sym typeface="Open Sans"/>
            </a:endParaRPr>
          </a:p>
        </p:txBody>
      </p:sp>
      <p:sp>
        <p:nvSpPr>
          <p:cNvPr id="693" name="Google Shape;693;p16"/>
          <p:cNvSpPr txBox="1"/>
          <p:nvPr/>
        </p:nvSpPr>
        <p:spPr>
          <a:xfrm>
            <a:off x="8143535" y="5033122"/>
            <a:ext cx="30993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a:t>
            </a:r>
            <a:endParaRPr sz="1050">
              <a:solidFill>
                <a:srgbClr val="757070"/>
              </a:solidFill>
              <a:latin typeface="Open Sans"/>
              <a:ea typeface="Open Sans"/>
              <a:cs typeface="Open Sans"/>
              <a:sym typeface="Open Sans"/>
            </a:endParaRPr>
          </a:p>
        </p:txBody>
      </p:sp>
      <p:sp>
        <p:nvSpPr>
          <p:cNvPr id="694" name="Google Shape;694;p16"/>
          <p:cNvSpPr txBox="1"/>
          <p:nvPr/>
        </p:nvSpPr>
        <p:spPr>
          <a:xfrm>
            <a:off x="6928904" y="949018"/>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pic>
        <p:nvPicPr>
          <p:cNvPr id="695" name="Google Shape;695;p16"/>
          <p:cNvPicPr preferRelativeResize="0"/>
          <p:nvPr/>
        </p:nvPicPr>
        <p:blipFill rotWithShape="1">
          <a:blip r:embed="rId3">
            <a:alphaModFix/>
          </a:blip>
          <a:srcRect b="20600" l="0" r="0" t="20606"/>
          <a:stretch/>
        </p:blipFill>
        <p:spPr>
          <a:xfrm>
            <a:off x="0" y="949017"/>
            <a:ext cx="6096000" cy="4959965"/>
          </a:xfrm>
          <a:prstGeom prst="rect">
            <a:avLst/>
          </a:prstGeom>
          <a:noFill/>
          <a:ln>
            <a:noFill/>
          </a:ln>
        </p:spPr>
      </p:pic>
      <p:pic>
        <p:nvPicPr>
          <p:cNvPr id="696" name="Google Shape;696;p16"/>
          <p:cNvPicPr preferRelativeResize="0"/>
          <p:nvPr/>
        </p:nvPicPr>
        <p:blipFill rotWithShape="1">
          <a:blip r:embed="rId3">
            <a:alphaModFix/>
          </a:blip>
          <a:srcRect b="13867" l="0" r="0" t="13867"/>
          <a:stretch/>
        </p:blipFill>
        <p:spPr>
          <a:xfrm>
            <a:off x="7045017" y="2285997"/>
            <a:ext cx="948900" cy="948900"/>
          </a:xfrm>
          <a:prstGeom prst="ellipse">
            <a:avLst/>
          </a:prstGeom>
          <a:noFill/>
          <a:ln>
            <a:noFill/>
          </a:ln>
        </p:spPr>
      </p:pic>
      <p:pic>
        <p:nvPicPr>
          <p:cNvPr id="697" name="Google Shape;697;p16"/>
          <p:cNvPicPr preferRelativeResize="0"/>
          <p:nvPr/>
        </p:nvPicPr>
        <p:blipFill rotWithShape="1">
          <a:blip r:embed="rId3">
            <a:alphaModFix/>
          </a:blip>
          <a:srcRect b="13867" l="0" r="0" t="13867"/>
          <a:stretch/>
        </p:blipFill>
        <p:spPr>
          <a:xfrm>
            <a:off x="7045017" y="3622976"/>
            <a:ext cx="948900" cy="948900"/>
          </a:xfrm>
          <a:prstGeom prst="ellipse">
            <a:avLst/>
          </a:prstGeom>
          <a:noFill/>
          <a:ln>
            <a:noFill/>
          </a:ln>
        </p:spPr>
      </p:pic>
      <p:pic>
        <p:nvPicPr>
          <p:cNvPr id="698" name="Google Shape;698;p16"/>
          <p:cNvPicPr preferRelativeResize="0"/>
          <p:nvPr/>
        </p:nvPicPr>
        <p:blipFill rotWithShape="1">
          <a:blip r:embed="rId3">
            <a:alphaModFix/>
          </a:blip>
          <a:srcRect b="13867" l="0" r="0" t="13867"/>
          <a:stretch/>
        </p:blipFill>
        <p:spPr>
          <a:xfrm>
            <a:off x="7045017" y="4959954"/>
            <a:ext cx="948900" cy="948900"/>
          </a:xfrm>
          <a:prstGeom prst="ellipse">
            <a:avLst/>
          </a:prstGeom>
          <a:noFill/>
          <a:ln>
            <a:noFill/>
          </a:ln>
        </p:spPr>
      </p:pic>
      <p:sp>
        <p:nvSpPr>
          <p:cNvPr id="699" name="Google Shape;699;p16"/>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03" name="Shape 703"/>
        <p:cNvGrpSpPr/>
        <p:nvPr/>
      </p:nvGrpSpPr>
      <p:grpSpPr>
        <a:xfrm>
          <a:off x="0" y="0"/>
          <a:ext cx="0" cy="0"/>
          <a:chOff x="0" y="0"/>
          <a:chExt cx="0" cy="0"/>
        </a:xfrm>
      </p:grpSpPr>
      <p:sp>
        <p:nvSpPr>
          <p:cNvPr id="704" name="Google Shape;704;p17"/>
          <p:cNvSpPr txBox="1"/>
          <p:nvPr/>
        </p:nvSpPr>
        <p:spPr>
          <a:xfrm>
            <a:off x="949018" y="949018"/>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705" name="Google Shape;705;p17"/>
          <p:cNvSpPr txBox="1"/>
          <p:nvPr/>
        </p:nvSpPr>
        <p:spPr>
          <a:xfrm>
            <a:off x="1179921" y="4869513"/>
            <a:ext cx="23022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a:t>
            </a:r>
            <a:endParaRPr sz="1050">
              <a:solidFill>
                <a:srgbClr val="757070"/>
              </a:solidFill>
              <a:latin typeface="Open Sans"/>
              <a:ea typeface="Open Sans"/>
              <a:cs typeface="Open Sans"/>
              <a:sym typeface="Open Sans"/>
            </a:endParaRPr>
          </a:p>
        </p:txBody>
      </p:sp>
      <p:sp>
        <p:nvSpPr>
          <p:cNvPr id="706" name="Google Shape;706;p17"/>
          <p:cNvSpPr txBox="1"/>
          <p:nvPr/>
        </p:nvSpPr>
        <p:spPr>
          <a:xfrm>
            <a:off x="4896415" y="4869513"/>
            <a:ext cx="2302200" cy="10359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a:t>
            </a:r>
            <a:endParaRPr sz="1050">
              <a:solidFill>
                <a:srgbClr val="757070"/>
              </a:solidFill>
              <a:latin typeface="Open Sans"/>
              <a:ea typeface="Open Sans"/>
              <a:cs typeface="Open Sans"/>
              <a:sym typeface="Open Sans"/>
            </a:endParaRPr>
          </a:p>
        </p:txBody>
      </p:sp>
      <p:sp>
        <p:nvSpPr>
          <p:cNvPr id="707" name="Google Shape;707;p17"/>
          <p:cNvSpPr txBox="1"/>
          <p:nvPr/>
        </p:nvSpPr>
        <p:spPr>
          <a:xfrm>
            <a:off x="1547593" y="4473800"/>
            <a:ext cx="15669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THE SERVICES</a:t>
            </a:r>
            <a:endParaRPr sz="1400">
              <a:solidFill>
                <a:srgbClr val="3A3838"/>
              </a:solidFill>
              <a:latin typeface="Montserrat SemiBold"/>
              <a:ea typeface="Montserrat SemiBold"/>
              <a:cs typeface="Montserrat SemiBold"/>
              <a:sym typeface="Montserrat SemiBold"/>
            </a:endParaRPr>
          </a:p>
        </p:txBody>
      </p:sp>
      <p:sp>
        <p:nvSpPr>
          <p:cNvPr id="708" name="Google Shape;708;p17"/>
          <p:cNvSpPr txBox="1"/>
          <p:nvPr/>
        </p:nvSpPr>
        <p:spPr>
          <a:xfrm>
            <a:off x="5264087" y="4473800"/>
            <a:ext cx="15669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D" sz="1400">
                <a:solidFill>
                  <a:srgbClr val="3A3838"/>
                </a:solidFill>
                <a:latin typeface="Montserrat SemiBold"/>
                <a:ea typeface="Montserrat SemiBold"/>
                <a:cs typeface="Montserrat SemiBold"/>
                <a:sym typeface="Montserrat SemiBold"/>
              </a:rPr>
              <a:t>THE SERVICES</a:t>
            </a:r>
            <a:endParaRPr sz="1400">
              <a:solidFill>
                <a:srgbClr val="3A3838"/>
              </a:solidFill>
              <a:latin typeface="Montserrat SemiBold"/>
              <a:ea typeface="Montserrat SemiBold"/>
              <a:cs typeface="Montserrat SemiBold"/>
              <a:sym typeface="Montserrat SemiBold"/>
            </a:endParaRPr>
          </a:p>
        </p:txBody>
      </p:sp>
      <p:pic>
        <p:nvPicPr>
          <p:cNvPr id="709" name="Google Shape;709;p17"/>
          <p:cNvPicPr preferRelativeResize="0"/>
          <p:nvPr/>
        </p:nvPicPr>
        <p:blipFill rotWithShape="1">
          <a:blip r:embed="rId3">
            <a:alphaModFix/>
          </a:blip>
          <a:srcRect b="20741" l="0" r="0" t="20747"/>
          <a:stretch/>
        </p:blipFill>
        <p:spPr>
          <a:xfrm>
            <a:off x="4669000" y="1993901"/>
            <a:ext cx="2760504" cy="2235200"/>
          </a:xfrm>
          <a:prstGeom prst="rect">
            <a:avLst/>
          </a:prstGeom>
          <a:noFill/>
          <a:ln>
            <a:noFill/>
          </a:ln>
        </p:spPr>
      </p:pic>
      <p:pic>
        <p:nvPicPr>
          <p:cNvPr id="710" name="Google Shape;710;p17"/>
          <p:cNvPicPr preferRelativeResize="0"/>
          <p:nvPr/>
        </p:nvPicPr>
        <p:blipFill rotWithShape="1">
          <a:blip r:embed="rId3">
            <a:alphaModFix/>
          </a:blip>
          <a:srcRect b="20741" l="0" r="0" t="20747"/>
          <a:stretch/>
        </p:blipFill>
        <p:spPr>
          <a:xfrm>
            <a:off x="952506" y="1993901"/>
            <a:ext cx="2760504" cy="2235200"/>
          </a:xfrm>
          <a:prstGeom prst="rect">
            <a:avLst/>
          </a:prstGeom>
          <a:noFill/>
          <a:ln>
            <a:noFill/>
          </a:ln>
        </p:spPr>
      </p:pic>
      <p:pic>
        <p:nvPicPr>
          <p:cNvPr id="711" name="Google Shape;711;p17"/>
          <p:cNvPicPr preferRelativeResize="0"/>
          <p:nvPr/>
        </p:nvPicPr>
        <p:blipFill rotWithShape="1">
          <a:blip r:embed="rId3">
            <a:alphaModFix/>
          </a:blip>
          <a:srcRect b="0" l="11562" r="11562" t="0"/>
          <a:stretch/>
        </p:blipFill>
        <p:spPr>
          <a:xfrm>
            <a:off x="8382004" y="1"/>
            <a:ext cx="3809996" cy="6857997"/>
          </a:xfrm>
          <a:prstGeom prst="rect">
            <a:avLst/>
          </a:prstGeom>
          <a:noFill/>
          <a:ln>
            <a:noFill/>
          </a:ln>
        </p:spPr>
      </p:pic>
      <p:sp>
        <p:nvSpPr>
          <p:cNvPr id="712" name="Google Shape;712;p17"/>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16" name="Shape 716"/>
        <p:cNvGrpSpPr/>
        <p:nvPr/>
      </p:nvGrpSpPr>
      <p:grpSpPr>
        <a:xfrm>
          <a:off x="0" y="0"/>
          <a:ext cx="0" cy="0"/>
          <a:chOff x="0" y="0"/>
          <a:chExt cx="0" cy="0"/>
        </a:xfrm>
      </p:grpSpPr>
      <p:pic>
        <p:nvPicPr>
          <p:cNvPr id="717" name="Google Shape;717;p18"/>
          <p:cNvPicPr preferRelativeResize="0"/>
          <p:nvPr/>
        </p:nvPicPr>
        <p:blipFill rotWithShape="1">
          <a:blip r:embed="rId3">
            <a:alphaModFix/>
          </a:blip>
          <a:srcRect b="29674" l="0" r="0" t="29674"/>
          <a:stretch/>
        </p:blipFill>
        <p:spPr>
          <a:xfrm>
            <a:off x="0" y="0"/>
            <a:ext cx="12192000" cy="6858000"/>
          </a:xfrm>
          <a:prstGeom prst="rect">
            <a:avLst/>
          </a:prstGeom>
          <a:noFill/>
          <a:ln>
            <a:noFill/>
          </a:ln>
        </p:spPr>
      </p:pic>
      <p:sp>
        <p:nvSpPr>
          <p:cNvPr id="718" name="Google Shape;718;p18"/>
          <p:cNvSpPr txBox="1"/>
          <p:nvPr/>
        </p:nvSpPr>
        <p:spPr>
          <a:xfrm>
            <a:off x="3151732" y="2314396"/>
            <a:ext cx="4487400" cy="1323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8000">
                <a:solidFill>
                  <a:schemeClr val="lt1"/>
                </a:solidFill>
                <a:latin typeface="Montserrat SemiBold"/>
                <a:ea typeface="Montserrat SemiBold"/>
                <a:cs typeface="Montserrat SemiBold"/>
                <a:sym typeface="Montserrat SemiBold"/>
              </a:rPr>
              <a:t>BREAK</a:t>
            </a:r>
            <a:endParaRPr sz="8000">
              <a:solidFill>
                <a:schemeClr val="lt1"/>
              </a:solidFill>
              <a:latin typeface="Montserrat SemiBold"/>
              <a:ea typeface="Montserrat SemiBold"/>
              <a:cs typeface="Montserrat SemiBold"/>
              <a:sym typeface="Montserrat SemiBold"/>
            </a:endParaRPr>
          </a:p>
        </p:txBody>
      </p:sp>
      <p:sp>
        <p:nvSpPr>
          <p:cNvPr id="719" name="Google Shape;719;p18"/>
          <p:cNvSpPr txBox="1"/>
          <p:nvPr/>
        </p:nvSpPr>
        <p:spPr>
          <a:xfrm>
            <a:off x="5712782" y="3343275"/>
            <a:ext cx="3897900" cy="1323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8000">
                <a:solidFill>
                  <a:schemeClr val="lt1"/>
                </a:solidFill>
                <a:latin typeface="Montserrat SemiBold"/>
                <a:ea typeface="Montserrat SemiBold"/>
                <a:cs typeface="Montserrat SemiBold"/>
                <a:sym typeface="Montserrat SemiBold"/>
              </a:rPr>
              <a:t>SLIDE</a:t>
            </a:r>
            <a:endParaRPr sz="8000">
              <a:solidFill>
                <a:schemeClr val="lt1"/>
              </a:solidFill>
              <a:latin typeface="Montserrat SemiBold"/>
              <a:ea typeface="Montserrat SemiBold"/>
              <a:cs typeface="Montserrat SemiBold"/>
              <a:sym typeface="Montserrat SemiBold"/>
            </a:endParaRPr>
          </a:p>
        </p:txBody>
      </p:sp>
      <p:grpSp>
        <p:nvGrpSpPr>
          <p:cNvPr id="720" name="Google Shape;720;p18"/>
          <p:cNvGrpSpPr/>
          <p:nvPr/>
        </p:nvGrpSpPr>
        <p:grpSpPr>
          <a:xfrm>
            <a:off x="3151732" y="2314396"/>
            <a:ext cx="1943100" cy="1338440"/>
            <a:chOff x="3151732" y="2314396"/>
            <a:chExt cx="1943100" cy="1338440"/>
          </a:xfrm>
        </p:grpSpPr>
        <p:cxnSp>
          <p:nvCxnSpPr>
            <p:cNvPr id="721" name="Google Shape;721;p18"/>
            <p:cNvCxnSpPr/>
            <p:nvPr/>
          </p:nvCxnSpPr>
          <p:spPr>
            <a:xfrm>
              <a:off x="3151732" y="3652836"/>
              <a:ext cx="1943100" cy="0"/>
            </a:xfrm>
            <a:prstGeom prst="straightConnector1">
              <a:avLst/>
            </a:prstGeom>
            <a:noFill/>
            <a:ln cap="flat" cmpd="sng" w="28575">
              <a:solidFill>
                <a:schemeClr val="lt1"/>
              </a:solidFill>
              <a:prstDash val="solid"/>
              <a:miter lim="800000"/>
              <a:headEnd len="sm" w="sm" type="none"/>
              <a:tailEnd len="sm" w="sm" type="none"/>
            </a:ln>
          </p:spPr>
        </p:cxnSp>
        <p:cxnSp>
          <p:nvCxnSpPr>
            <p:cNvPr id="722" name="Google Shape;722;p18"/>
            <p:cNvCxnSpPr/>
            <p:nvPr/>
          </p:nvCxnSpPr>
          <p:spPr>
            <a:xfrm>
              <a:off x="3151732" y="2314396"/>
              <a:ext cx="1943100" cy="0"/>
            </a:xfrm>
            <a:prstGeom prst="straightConnector1">
              <a:avLst/>
            </a:prstGeom>
            <a:noFill/>
            <a:ln cap="flat" cmpd="sng" w="28575">
              <a:solidFill>
                <a:schemeClr val="lt1"/>
              </a:solidFill>
              <a:prstDash val="solid"/>
              <a:miter lim="800000"/>
              <a:headEnd len="sm" w="sm" type="none"/>
              <a:tailEnd len="sm" w="sm" type="none"/>
            </a:ln>
          </p:spPr>
        </p:cxnSp>
      </p:grpSp>
      <p:grpSp>
        <p:nvGrpSpPr>
          <p:cNvPr id="723" name="Google Shape;723;p18"/>
          <p:cNvGrpSpPr/>
          <p:nvPr/>
        </p:nvGrpSpPr>
        <p:grpSpPr>
          <a:xfrm>
            <a:off x="7667625" y="3343275"/>
            <a:ext cx="1943100" cy="1338440"/>
            <a:chOff x="3151732" y="2314396"/>
            <a:chExt cx="1943100" cy="1338440"/>
          </a:xfrm>
        </p:grpSpPr>
        <p:cxnSp>
          <p:nvCxnSpPr>
            <p:cNvPr id="724" name="Google Shape;724;p18"/>
            <p:cNvCxnSpPr/>
            <p:nvPr/>
          </p:nvCxnSpPr>
          <p:spPr>
            <a:xfrm>
              <a:off x="3151732" y="3652836"/>
              <a:ext cx="1943100" cy="0"/>
            </a:xfrm>
            <a:prstGeom prst="straightConnector1">
              <a:avLst/>
            </a:prstGeom>
            <a:noFill/>
            <a:ln cap="flat" cmpd="sng" w="28575">
              <a:solidFill>
                <a:schemeClr val="lt1"/>
              </a:solidFill>
              <a:prstDash val="solid"/>
              <a:miter lim="800000"/>
              <a:headEnd len="sm" w="sm" type="none"/>
              <a:tailEnd len="sm" w="sm" type="none"/>
            </a:ln>
          </p:spPr>
        </p:cxnSp>
        <p:cxnSp>
          <p:nvCxnSpPr>
            <p:cNvPr id="725" name="Google Shape;725;p18"/>
            <p:cNvCxnSpPr/>
            <p:nvPr/>
          </p:nvCxnSpPr>
          <p:spPr>
            <a:xfrm>
              <a:off x="3151732" y="2314396"/>
              <a:ext cx="1943100" cy="0"/>
            </a:xfrm>
            <a:prstGeom prst="straightConnector1">
              <a:avLst/>
            </a:prstGeom>
            <a:noFill/>
            <a:ln cap="flat" cmpd="sng" w="28575">
              <a:solidFill>
                <a:schemeClr val="lt1"/>
              </a:solidFill>
              <a:prstDash val="solid"/>
              <a:miter lim="800000"/>
              <a:headEnd len="sm" w="sm" type="none"/>
              <a:tailEnd len="sm" w="sm" type="none"/>
            </a:ln>
          </p:spPr>
        </p:cxnSp>
      </p:grpSp>
      <p:sp>
        <p:nvSpPr>
          <p:cNvPr id="726" name="Google Shape;726;p18"/>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30" name="Shape 730"/>
        <p:cNvGrpSpPr/>
        <p:nvPr/>
      </p:nvGrpSpPr>
      <p:grpSpPr>
        <a:xfrm>
          <a:off x="0" y="0"/>
          <a:ext cx="0" cy="0"/>
          <a:chOff x="0" y="0"/>
          <a:chExt cx="0" cy="0"/>
        </a:xfrm>
      </p:grpSpPr>
      <p:pic>
        <p:nvPicPr>
          <p:cNvPr id="731" name="Google Shape;731;p19"/>
          <p:cNvPicPr preferRelativeResize="0"/>
          <p:nvPr/>
        </p:nvPicPr>
        <p:blipFill rotWithShape="1">
          <a:blip r:embed="rId3">
            <a:alphaModFix/>
          </a:blip>
          <a:srcRect b="37671" l="0" r="0" t="37674"/>
          <a:stretch/>
        </p:blipFill>
        <p:spPr>
          <a:xfrm>
            <a:off x="949018" y="949018"/>
            <a:ext cx="4197964" cy="1432232"/>
          </a:xfrm>
          <a:prstGeom prst="rect">
            <a:avLst/>
          </a:prstGeom>
          <a:noFill/>
          <a:ln>
            <a:noFill/>
          </a:ln>
        </p:spPr>
      </p:pic>
      <p:pic>
        <p:nvPicPr>
          <p:cNvPr id="732" name="Google Shape;732;p19"/>
          <p:cNvPicPr preferRelativeResize="0"/>
          <p:nvPr/>
        </p:nvPicPr>
        <p:blipFill rotWithShape="1">
          <a:blip r:embed="rId3">
            <a:alphaModFix/>
          </a:blip>
          <a:srcRect b="37671" l="0" r="0" t="37674"/>
          <a:stretch/>
        </p:blipFill>
        <p:spPr>
          <a:xfrm>
            <a:off x="949018" y="2712883"/>
            <a:ext cx="4197964" cy="1432232"/>
          </a:xfrm>
          <a:prstGeom prst="rect">
            <a:avLst/>
          </a:prstGeom>
          <a:noFill/>
          <a:ln>
            <a:noFill/>
          </a:ln>
        </p:spPr>
      </p:pic>
      <p:pic>
        <p:nvPicPr>
          <p:cNvPr id="733" name="Google Shape;733;p19"/>
          <p:cNvPicPr preferRelativeResize="0"/>
          <p:nvPr/>
        </p:nvPicPr>
        <p:blipFill rotWithShape="1">
          <a:blip r:embed="rId3">
            <a:alphaModFix/>
          </a:blip>
          <a:srcRect b="37671" l="0" r="0" t="37674"/>
          <a:stretch/>
        </p:blipFill>
        <p:spPr>
          <a:xfrm>
            <a:off x="949018" y="4476748"/>
            <a:ext cx="4197964" cy="1432232"/>
          </a:xfrm>
          <a:prstGeom prst="rect">
            <a:avLst/>
          </a:prstGeom>
          <a:noFill/>
          <a:ln>
            <a:noFill/>
          </a:ln>
        </p:spPr>
      </p:pic>
      <p:sp>
        <p:nvSpPr>
          <p:cNvPr id="734" name="Google Shape;734;p19"/>
          <p:cNvSpPr txBox="1"/>
          <p:nvPr/>
        </p:nvSpPr>
        <p:spPr>
          <a:xfrm>
            <a:off x="6096000" y="949018"/>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735" name="Google Shape;735;p19"/>
          <p:cNvSpPr/>
          <p:nvPr/>
        </p:nvSpPr>
        <p:spPr>
          <a:xfrm>
            <a:off x="4804082" y="1322234"/>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6" name="Google Shape;736;p19"/>
          <p:cNvSpPr/>
          <p:nvPr/>
        </p:nvSpPr>
        <p:spPr>
          <a:xfrm>
            <a:off x="4804082" y="3086100"/>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7" name="Google Shape;737;p19"/>
          <p:cNvSpPr/>
          <p:nvPr/>
        </p:nvSpPr>
        <p:spPr>
          <a:xfrm>
            <a:off x="4804082" y="4849965"/>
            <a:ext cx="685800" cy="6858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8" name="Google Shape;738;p19"/>
          <p:cNvSpPr txBox="1"/>
          <p:nvPr/>
        </p:nvSpPr>
        <p:spPr>
          <a:xfrm>
            <a:off x="4919195" y="1465079"/>
            <a:ext cx="455700" cy="400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01</a:t>
            </a:r>
            <a:endParaRPr sz="2000">
              <a:solidFill>
                <a:schemeClr val="lt1"/>
              </a:solidFill>
              <a:latin typeface="Montserrat SemiBold"/>
              <a:ea typeface="Montserrat SemiBold"/>
              <a:cs typeface="Montserrat SemiBold"/>
              <a:sym typeface="Montserrat SemiBold"/>
            </a:endParaRPr>
          </a:p>
        </p:txBody>
      </p:sp>
      <p:sp>
        <p:nvSpPr>
          <p:cNvPr id="739" name="Google Shape;739;p19"/>
          <p:cNvSpPr txBox="1"/>
          <p:nvPr/>
        </p:nvSpPr>
        <p:spPr>
          <a:xfrm>
            <a:off x="4893547" y="3228945"/>
            <a:ext cx="507000" cy="400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02</a:t>
            </a:r>
            <a:endParaRPr sz="2000">
              <a:solidFill>
                <a:schemeClr val="lt1"/>
              </a:solidFill>
              <a:latin typeface="Montserrat SemiBold"/>
              <a:ea typeface="Montserrat SemiBold"/>
              <a:cs typeface="Montserrat SemiBold"/>
              <a:sym typeface="Montserrat SemiBold"/>
            </a:endParaRPr>
          </a:p>
        </p:txBody>
      </p:sp>
      <p:sp>
        <p:nvSpPr>
          <p:cNvPr id="740" name="Google Shape;740;p19"/>
          <p:cNvSpPr txBox="1"/>
          <p:nvPr/>
        </p:nvSpPr>
        <p:spPr>
          <a:xfrm>
            <a:off x="4893547" y="4992810"/>
            <a:ext cx="507000" cy="400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2000">
                <a:solidFill>
                  <a:schemeClr val="lt1"/>
                </a:solidFill>
                <a:latin typeface="Montserrat SemiBold"/>
                <a:ea typeface="Montserrat SemiBold"/>
                <a:cs typeface="Montserrat SemiBold"/>
                <a:sym typeface="Montserrat SemiBold"/>
              </a:rPr>
              <a:t>03</a:t>
            </a:r>
            <a:endParaRPr sz="2000">
              <a:solidFill>
                <a:schemeClr val="lt1"/>
              </a:solidFill>
              <a:latin typeface="Montserrat SemiBold"/>
              <a:ea typeface="Montserrat SemiBold"/>
              <a:cs typeface="Montserrat SemiBold"/>
              <a:sym typeface="Montserrat SemiBold"/>
            </a:endParaRPr>
          </a:p>
        </p:txBody>
      </p:sp>
      <p:sp>
        <p:nvSpPr>
          <p:cNvPr id="741" name="Google Shape;741;p19"/>
          <p:cNvSpPr txBox="1"/>
          <p:nvPr/>
        </p:nvSpPr>
        <p:spPr>
          <a:xfrm>
            <a:off x="6096000" y="5357740"/>
            <a:ext cx="41337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a:t>
            </a:r>
            <a:r>
              <a:rPr lang="en-ID" sz="1050">
                <a:solidFill>
                  <a:srgbClr val="757070"/>
                </a:solidFill>
                <a:latin typeface="Open Sans"/>
                <a:ea typeface="Open Sans"/>
                <a:cs typeface="Open Sans"/>
                <a:sym typeface="Open Sans"/>
              </a:rPr>
              <a:t>.</a:t>
            </a:r>
            <a:endParaRPr sz="1050">
              <a:solidFill>
                <a:srgbClr val="757070"/>
              </a:solidFill>
              <a:latin typeface="Open Sans"/>
              <a:ea typeface="Open Sans"/>
              <a:cs typeface="Open Sans"/>
              <a:sym typeface="Open Sans"/>
            </a:endParaRPr>
          </a:p>
        </p:txBody>
      </p:sp>
      <p:sp>
        <p:nvSpPr>
          <p:cNvPr id="742" name="Google Shape;742;p19"/>
          <p:cNvSpPr txBox="1"/>
          <p:nvPr/>
        </p:nvSpPr>
        <p:spPr>
          <a:xfrm>
            <a:off x="6096000" y="5051897"/>
            <a:ext cx="1800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03. DESCRIPTION</a:t>
            </a:r>
            <a:endParaRPr sz="1400">
              <a:solidFill>
                <a:srgbClr val="3A3838"/>
              </a:solidFill>
              <a:latin typeface="Montserrat SemiBold"/>
              <a:ea typeface="Montserrat SemiBold"/>
              <a:cs typeface="Montserrat SemiBold"/>
              <a:sym typeface="Montserrat SemiBold"/>
            </a:endParaRPr>
          </a:p>
        </p:txBody>
      </p:sp>
      <p:sp>
        <p:nvSpPr>
          <p:cNvPr id="743" name="Google Shape;743;p19"/>
          <p:cNvSpPr txBox="1"/>
          <p:nvPr/>
        </p:nvSpPr>
        <p:spPr>
          <a:xfrm>
            <a:off x="6096000" y="2661253"/>
            <a:ext cx="41337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a:t>
            </a:r>
            <a:r>
              <a:rPr lang="en-ID" sz="1050">
                <a:solidFill>
                  <a:srgbClr val="757070"/>
                </a:solidFill>
                <a:latin typeface="Open Sans"/>
                <a:ea typeface="Open Sans"/>
                <a:cs typeface="Open Sans"/>
                <a:sym typeface="Open Sans"/>
              </a:rPr>
              <a:t>.</a:t>
            </a:r>
            <a:endParaRPr sz="1050">
              <a:solidFill>
                <a:srgbClr val="757070"/>
              </a:solidFill>
              <a:latin typeface="Open Sans"/>
              <a:ea typeface="Open Sans"/>
              <a:cs typeface="Open Sans"/>
              <a:sym typeface="Open Sans"/>
            </a:endParaRPr>
          </a:p>
        </p:txBody>
      </p:sp>
      <p:sp>
        <p:nvSpPr>
          <p:cNvPr id="744" name="Google Shape;744;p19"/>
          <p:cNvSpPr txBox="1"/>
          <p:nvPr/>
        </p:nvSpPr>
        <p:spPr>
          <a:xfrm>
            <a:off x="6096000" y="2355400"/>
            <a:ext cx="1800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01. DESCRIPTION</a:t>
            </a:r>
            <a:endParaRPr sz="1400">
              <a:solidFill>
                <a:srgbClr val="3A3838"/>
              </a:solidFill>
              <a:latin typeface="Montserrat SemiBold"/>
              <a:ea typeface="Montserrat SemiBold"/>
              <a:cs typeface="Montserrat SemiBold"/>
              <a:sym typeface="Montserrat SemiBold"/>
            </a:endParaRPr>
          </a:p>
        </p:txBody>
      </p:sp>
      <p:sp>
        <p:nvSpPr>
          <p:cNvPr id="745" name="Google Shape;745;p19"/>
          <p:cNvSpPr txBox="1"/>
          <p:nvPr/>
        </p:nvSpPr>
        <p:spPr>
          <a:xfrm>
            <a:off x="6096000" y="4009497"/>
            <a:ext cx="41337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a:t>
            </a:r>
            <a:r>
              <a:rPr lang="en-ID" sz="1050">
                <a:solidFill>
                  <a:srgbClr val="757070"/>
                </a:solidFill>
                <a:latin typeface="Open Sans"/>
                <a:ea typeface="Open Sans"/>
                <a:cs typeface="Open Sans"/>
                <a:sym typeface="Open Sans"/>
              </a:rPr>
              <a:t>.</a:t>
            </a:r>
            <a:endParaRPr sz="1050">
              <a:solidFill>
                <a:srgbClr val="757070"/>
              </a:solidFill>
              <a:latin typeface="Open Sans"/>
              <a:ea typeface="Open Sans"/>
              <a:cs typeface="Open Sans"/>
              <a:sym typeface="Open Sans"/>
            </a:endParaRPr>
          </a:p>
        </p:txBody>
      </p:sp>
      <p:sp>
        <p:nvSpPr>
          <p:cNvPr id="746" name="Google Shape;746;p19"/>
          <p:cNvSpPr txBox="1"/>
          <p:nvPr/>
        </p:nvSpPr>
        <p:spPr>
          <a:xfrm>
            <a:off x="6096000" y="3703654"/>
            <a:ext cx="1800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02. DESCRIPTION</a:t>
            </a:r>
            <a:endParaRPr sz="1400">
              <a:solidFill>
                <a:srgbClr val="3A3838"/>
              </a:solidFill>
              <a:latin typeface="Montserrat SemiBold"/>
              <a:ea typeface="Montserrat SemiBold"/>
              <a:cs typeface="Montserrat SemiBold"/>
              <a:sym typeface="Montserrat SemiBold"/>
            </a:endParaRPr>
          </a:p>
        </p:txBody>
      </p:sp>
      <p:sp>
        <p:nvSpPr>
          <p:cNvPr id="747" name="Google Shape;747;p19"/>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51" name="Shape 751"/>
        <p:cNvGrpSpPr/>
        <p:nvPr/>
      </p:nvGrpSpPr>
      <p:grpSpPr>
        <a:xfrm>
          <a:off x="0" y="0"/>
          <a:ext cx="0" cy="0"/>
          <a:chOff x="0" y="0"/>
          <a:chExt cx="0" cy="0"/>
        </a:xfrm>
      </p:grpSpPr>
      <p:sp>
        <p:nvSpPr>
          <p:cNvPr id="752" name="Google Shape;752;p20"/>
          <p:cNvSpPr/>
          <p:nvPr/>
        </p:nvSpPr>
        <p:spPr>
          <a:xfrm>
            <a:off x="944400" y="3960978"/>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Jam alarm" id="753" name="Google Shape;753;p20"/>
          <p:cNvPicPr preferRelativeResize="0"/>
          <p:nvPr/>
        </p:nvPicPr>
        <p:blipFill rotWithShape="1">
          <a:blip r:embed="rId3">
            <a:alphaModFix/>
          </a:blip>
          <a:srcRect b="0" l="0" r="0" t="0"/>
          <a:stretch/>
        </p:blipFill>
        <p:spPr>
          <a:xfrm>
            <a:off x="1105920" y="4122499"/>
            <a:ext cx="448594" cy="448594"/>
          </a:xfrm>
          <a:prstGeom prst="rect">
            <a:avLst/>
          </a:prstGeom>
          <a:noFill/>
          <a:ln>
            <a:noFill/>
          </a:ln>
        </p:spPr>
      </p:pic>
      <p:sp>
        <p:nvSpPr>
          <p:cNvPr id="754" name="Google Shape;754;p20"/>
          <p:cNvSpPr/>
          <p:nvPr/>
        </p:nvSpPr>
        <p:spPr>
          <a:xfrm>
            <a:off x="944400" y="4911584"/>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55" name="Google Shape;755;p20"/>
          <p:cNvSpPr txBox="1"/>
          <p:nvPr/>
        </p:nvSpPr>
        <p:spPr>
          <a:xfrm>
            <a:off x="949018" y="949018"/>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756" name="Google Shape;756;p20"/>
          <p:cNvSpPr txBox="1"/>
          <p:nvPr/>
        </p:nvSpPr>
        <p:spPr>
          <a:xfrm>
            <a:off x="944400" y="1974618"/>
            <a:ext cx="5167800" cy="1763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a:t>
            </a:r>
            <a:endParaRPr sz="1050">
              <a:solidFill>
                <a:srgbClr val="757070"/>
              </a:solidFill>
              <a:latin typeface="Open Sans"/>
              <a:ea typeface="Open Sans"/>
              <a:cs typeface="Open Sans"/>
              <a:sym typeface="Open Sans"/>
            </a:endParaRPr>
          </a:p>
        </p:txBody>
      </p:sp>
      <p:pic>
        <p:nvPicPr>
          <p:cNvPr descr="Lingkaran panah" id="757" name="Google Shape;757;p20"/>
          <p:cNvPicPr preferRelativeResize="0"/>
          <p:nvPr/>
        </p:nvPicPr>
        <p:blipFill rotWithShape="1">
          <a:blip r:embed="rId4">
            <a:alphaModFix/>
          </a:blip>
          <a:srcRect b="0" l="0" r="0" t="0"/>
          <a:stretch/>
        </p:blipFill>
        <p:spPr>
          <a:xfrm>
            <a:off x="1104797" y="5069672"/>
            <a:ext cx="455458" cy="455458"/>
          </a:xfrm>
          <a:prstGeom prst="rect">
            <a:avLst/>
          </a:prstGeom>
          <a:noFill/>
          <a:ln>
            <a:noFill/>
          </a:ln>
        </p:spPr>
      </p:pic>
      <p:sp>
        <p:nvSpPr>
          <p:cNvPr id="758" name="Google Shape;758;p20"/>
          <p:cNvSpPr txBox="1"/>
          <p:nvPr/>
        </p:nvSpPr>
        <p:spPr>
          <a:xfrm>
            <a:off x="1847184" y="4071174"/>
            <a:ext cx="42651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a:t>
            </a:r>
            <a:r>
              <a:rPr lang="en-ID" sz="1050">
                <a:solidFill>
                  <a:srgbClr val="757070"/>
                </a:solidFill>
                <a:latin typeface="Open Sans"/>
                <a:ea typeface="Open Sans"/>
                <a:cs typeface="Open Sans"/>
                <a:sym typeface="Open Sans"/>
              </a:rPr>
              <a:t>.</a:t>
            </a:r>
            <a:endParaRPr sz="1050">
              <a:solidFill>
                <a:srgbClr val="757070"/>
              </a:solidFill>
              <a:latin typeface="Open Sans"/>
              <a:ea typeface="Open Sans"/>
              <a:cs typeface="Open Sans"/>
              <a:sym typeface="Open Sans"/>
            </a:endParaRPr>
          </a:p>
        </p:txBody>
      </p:sp>
      <p:sp>
        <p:nvSpPr>
          <p:cNvPr id="759" name="Google Shape;759;p20"/>
          <p:cNvSpPr txBox="1"/>
          <p:nvPr/>
        </p:nvSpPr>
        <p:spPr>
          <a:xfrm>
            <a:off x="1847184" y="5021780"/>
            <a:ext cx="42651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a:t>
            </a:r>
            <a:r>
              <a:rPr lang="en-ID" sz="1050">
                <a:solidFill>
                  <a:srgbClr val="757070"/>
                </a:solidFill>
                <a:latin typeface="Open Sans"/>
                <a:ea typeface="Open Sans"/>
                <a:cs typeface="Open Sans"/>
                <a:sym typeface="Open Sans"/>
              </a:rPr>
              <a:t>.</a:t>
            </a:r>
            <a:endParaRPr sz="1050">
              <a:solidFill>
                <a:srgbClr val="757070"/>
              </a:solidFill>
              <a:latin typeface="Open Sans"/>
              <a:ea typeface="Open Sans"/>
              <a:cs typeface="Open Sans"/>
              <a:sym typeface="Open Sans"/>
            </a:endParaRPr>
          </a:p>
        </p:txBody>
      </p:sp>
      <p:pic>
        <p:nvPicPr>
          <p:cNvPr id="760" name="Google Shape;760;p20"/>
          <p:cNvPicPr preferRelativeResize="0"/>
          <p:nvPr/>
        </p:nvPicPr>
        <p:blipFill rotWithShape="1">
          <a:blip r:embed="rId5">
            <a:alphaModFix/>
          </a:blip>
          <a:srcRect b="0" l="7813" r="7813" t="0"/>
          <a:stretch/>
        </p:blipFill>
        <p:spPr>
          <a:xfrm>
            <a:off x="7061200" y="0"/>
            <a:ext cx="4181782" cy="6858000"/>
          </a:xfrm>
          <a:custGeom>
            <a:rect b="b" l="l" r="r" t="t"/>
            <a:pathLst>
              <a:path extrusionOk="0" h="6858000" w="4181782">
                <a:moveTo>
                  <a:pt x="3232764" y="949020"/>
                </a:moveTo>
                <a:lnTo>
                  <a:pt x="4181782" y="949020"/>
                </a:lnTo>
                <a:lnTo>
                  <a:pt x="4181782" y="6858000"/>
                </a:lnTo>
                <a:lnTo>
                  <a:pt x="3232764" y="6858000"/>
                </a:lnTo>
                <a:close/>
                <a:moveTo>
                  <a:pt x="1082982" y="949020"/>
                </a:moveTo>
                <a:lnTo>
                  <a:pt x="2032000" y="949020"/>
                </a:lnTo>
                <a:lnTo>
                  <a:pt x="2032000" y="6858000"/>
                </a:lnTo>
                <a:lnTo>
                  <a:pt x="1082982" y="6858000"/>
                </a:lnTo>
                <a:close/>
                <a:moveTo>
                  <a:pt x="0" y="0"/>
                </a:moveTo>
                <a:lnTo>
                  <a:pt x="949018" y="0"/>
                </a:lnTo>
                <a:lnTo>
                  <a:pt x="949018" y="5908980"/>
                </a:lnTo>
                <a:lnTo>
                  <a:pt x="0" y="5908980"/>
                </a:lnTo>
                <a:close/>
                <a:moveTo>
                  <a:pt x="2149782" y="0"/>
                </a:moveTo>
                <a:lnTo>
                  <a:pt x="3098800" y="0"/>
                </a:lnTo>
                <a:lnTo>
                  <a:pt x="3098800" y="5908980"/>
                </a:lnTo>
                <a:lnTo>
                  <a:pt x="2149782" y="5908980"/>
                </a:lnTo>
                <a:close/>
              </a:path>
            </a:pathLst>
          </a:custGeom>
          <a:noFill/>
          <a:ln>
            <a:noFill/>
          </a:ln>
        </p:spPr>
      </p:pic>
      <p:sp>
        <p:nvSpPr>
          <p:cNvPr id="761" name="Google Shape;761;p2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gaf73d7ab1a_2_36"/>
          <p:cNvSpPr/>
          <p:nvPr/>
        </p:nvSpPr>
        <p:spPr>
          <a:xfrm>
            <a:off x="0" y="4005942"/>
            <a:ext cx="12192000" cy="28521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8" name="Google Shape;158;gaf73d7ab1a_2_36"/>
          <p:cNvSpPr txBox="1"/>
          <p:nvPr/>
        </p:nvSpPr>
        <p:spPr>
          <a:xfrm>
            <a:off x="949025" y="559275"/>
            <a:ext cx="4360800" cy="831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ID" sz="2900">
                <a:solidFill>
                  <a:srgbClr val="3A3838"/>
                </a:solidFill>
                <a:latin typeface="Montserrat SemiBold"/>
                <a:ea typeface="Montserrat SemiBold"/>
                <a:cs typeface="Montserrat SemiBold"/>
                <a:sym typeface="Montserrat SemiBold"/>
              </a:rPr>
              <a:t>Modelos Matemáticos em Administração</a:t>
            </a:r>
            <a:endParaRPr sz="2900"/>
          </a:p>
          <a:p>
            <a:pPr indent="0" lvl="0" marL="0" marR="0" rtl="0" algn="l">
              <a:spcBef>
                <a:spcPts val="0"/>
              </a:spcBef>
              <a:spcAft>
                <a:spcPts val="0"/>
              </a:spcAft>
              <a:buNone/>
            </a:pPr>
            <a:r>
              <a:t/>
            </a:r>
            <a:endParaRPr sz="2900">
              <a:solidFill>
                <a:srgbClr val="3A3838"/>
              </a:solidFill>
              <a:latin typeface="Montserrat SemiBold"/>
              <a:ea typeface="Montserrat SemiBold"/>
              <a:cs typeface="Montserrat SemiBold"/>
              <a:sym typeface="Montserrat SemiBold"/>
            </a:endParaRPr>
          </a:p>
        </p:txBody>
      </p:sp>
      <p:sp>
        <p:nvSpPr>
          <p:cNvPr id="159" name="Google Shape;159;gaf73d7ab1a_2_36"/>
          <p:cNvSpPr txBox="1"/>
          <p:nvPr/>
        </p:nvSpPr>
        <p:spPr>
          <a:xfrm>
            <a:off x="968165" y="5189050"/>
            <a:ext cx="2415900" cy="7935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Font typeface="Arial"/>
              <a:buNone/>
            </a:pPr>
            <a:r>
              <a:rPr lang="en-ID" sz="1150">
                <a:solidFill>
                  <a:srgbClr val="757070"/>
                </a:solidFill>
                <a:latin typeface="Montserrat Medium"/>
                <a:ea typeface="Montserrat Medium"/>
                <a:cs typeface="Montserrat Medium"/>
                <a:sym typeface="Montserrat Medium"/>
              </a:rPr>
              <a:t>P</a:t>
            </a:r>
            <a:r>
              <a:rPr lang="en-ID" sz="1150">
                <a:solidFill>
                  <a:srgbClr val="757070"/>
                </a:solidFill>
                <a:latin typeface="Montserrat Medium"/>
                <a:ea typeface="Montserrat Medium"/>
                <a:cs typeface="Montserrat Medium"/>
                <a:sym typeface="Montserrat Medium"/>
              </a:rPr>
              <a:t>ode ser perfeitamente definido pois suas variáveis são conhecidas.</a:t>
            </a:r>
            <a:endParaRPr sz="1150">
              <a:solidFill>
                <a:srgbClr val="757070"/>
              </a:solidFill>
              <a:latin typeface="Montserrat Medium"/>
              <a:ea typeface="Montserrat Medium"/>
              <a:cs typeface="Montserrat Medium"/>
              <a:sym typeface="Montserrat Medium"/>
            </a:endParaRPr>
          </a:p>
        </p:txBody>
      </p:sp>
      <p:sp>
        <p:nvSpPr>
          <p:cNvPr id="160" name="Google Shape;160;gaf73d7ab1a_2_36"/>
          <p:cNvSpPr txBox="1"/>
          <p:nvPr/>
        </p:nvSpPr>
        <p:spPr>
          <a:xfrm>
            <a:off x="968174" y="4881275"/>
            <a:ext cx="26667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0000"/>
              </a:buClr>
              <a:buFont typeface="Arial"/>
              <a:buNone/>
            </a:pPr>
            <a:r>
              <a:rPr lang="en-ID" sz="1500">
                <a:solidFill>
                  <a:srgbClr val="3A3838"/>
                </a:solidFill>
                <a:latin typeface="Montserrat SemiBold"/>
                <a:ea typeface="Montserrat SemiBold"/>
                <a:cs typeface="Montserrat SemiBold"/>
                <a:sym typeface="Montserrat SemiBold"/>
              </a:rPr>
              <a:t>Problemas Estruturados</a:t>
            </a:r>
            <a:endParaRPr sz="1500">
              <a:solidFill>
                <a:srgbClr val="3A3838"/>
              </a:solidFill>
              <a:latin typeface="Montserrat SemiBold"/>
              <a:ea typeface="Montserrat SemiBold"/>
              <a:cs typeface="Montserrat SemiBold"/>
              <a:sym typeface="Montserrat SemiBold"/>
            </a:endParaRPr>
          </a:p>
        </p:txBody>
      </p:sp>
      <p:sp>
        <p:nvSpPr>
          <p:cNvPr id="161" name="Google Shape;161;gaf73d7ab1a_2_36"/>
          <p:cNvSpPr txBox="1"/>
          <p:nvPr/>
        </p:nvSpPr>
        <p:spPr>
          <a:xfrm>
            <a:off x="4888001" y="5189050"/>
            <a:ext cx="2666700" cy="7935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Font typeface="Arial"/>
              <a:buNone/>
            </a:pPr>
            <a:r>
              <a:rPr lang="en-ID" sz="1150">
                <a:solidFill>
                  <a:srgbClr val="757070"/>
                </a:solidFill>
                <a:latin typeface="Montserrat Medium"/>
                <a:ea typeface="Montserrat Medium"/>
                <a:cs typeface="Montserrat Medium"/>
                <a:sym typeface="Montserrat Medium"/>
              </a:rPr>
              <a:t>Não pode ser definido por ter um ou mais variáveis que não podem ser determinadas com algum grau de confiança.</a:t>
            </a:r>
            <a:endParaRPr sz="1150">
              <a:solidFill>
                <a:srgbClr val="757070"/>
              </a:solidFill>
              <a:latin typeface="Montserrat Medium"/>
              <a:ea typeface="Montserrat Medium"/>
              <a:cs typeface="Montserrat Medium"/>
              <a:sym typeface="Montserrat Medium"/>
            </a:endParaRPr>
          </a:p>
          <a:p>
            <a:pPr indent="0" lvl="0" marL="0" marR="0" rtl="0" algn="l">
              <a:lnSpc>
                <a:spcPct val="150000"/>
              </a:lnSpc>
              <a:spcBef>
                <a:spcPts val="0"/>
              </a:spcBef>
              <a:spcAft>
                <a:spcPts val="0"/>
              </a:spcAft>
              <a:buNone/>
            </a:pPr>
            <a:r>
              <a:t/>
            </a:r>
            <a:endParaRPr sz="1150">
              <a:solidFill>
                <a:srgbClr val="757070"/>
              </a:solidFill>
              <a:latin typeface="Montserrat Medium"/>
              <a:ea typeface="Montserrat Medium"/>
              <a:cs typeface="Montserrat Medium"/>
              <a:sym typeface="Montserrat Medium"/>
            </a:endParaRPr>
          </a:p>
        </p:txBody>
      </p:sp>
      <p:sp>
        <p:nvSpPr>
          <p:cNvPr id="162" name="Google Shape;162;gaf73d7ab1a_2_36"/>
          <p:cNvSpPr txBox="1"/>
          <p:nvPr/>
        </p:nvSpPr>
        <p:spPr>
          <a:xfrm>
            <a:off x="4888009" y="4881275"/>
            <a:ext cx="30972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1500">
                <a:solidFill>
                  <a:srgbClr val="3A3838"/>
                </a:solidFill>
                <a:latin typeface="Montserrat SemiBold"/>
                <a:ea typeface="Montserrat SemiBold"/>
                <a:cs typeface="Montserrat SemiBold"/>
                <a:sym typeface="Montserrat SemiBold"/>
              </a:rPr>
              <a:t>Problema Não-Estruturado</a:t>
            </a:r>
            <a:endParaRPr sz="1500">
              <a:solidFill>
                <a:srgbClr val="3A3838"/>
              </a:solidFill>
              <a:latin typeface="Montserrat SemiBold"/>
              <a:ea typeface="Montserrat SemiBold"/>
              <a:cs typeface="Montserrat SemiBold"/>
              <a:sym typeface="Montserrat SemiBold"/>
            </a:endParaRPr>
          </a:p>
        </p:txBody>
      </p:sp>
      <p:sp>
        <p:nvSpPr>
          <p:cNvPr id="163" name="Google Shape;163;gaf73d7ab1a_2_36"/>
          <p:cNvSpPr txBox="1"/>
          <p:nvPr/>
        </p:nvSpPr>
        <p:spPr>
          <a:xfrm>
            <a:off x="8807825" y="5189050"/>
            <a:ext cx="2793000" cy="7935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Font typeface="Arial"/>
              <a:buNone/>
            </a:pPr>
            <a:r>
              <a:rPr lang="en-ID" sz="1150">
                <a:solidFill>
                  <a:srgbClr val="757070"/>
                </a:solidFill>
                <a:latin typeface="Montserrat Medium"/>
                <a:ea typeface="Montserrat Medium"/>
                <a:cs typeface="Montserrat Medium"/>
                <a:sym typeface="Montserrat Medium"/>
              </a:rPr>
              <a:t>Em função dos problemas estruturados e não-estruturados pode ser Programadas ou Não-Programadas.</a:t>
            </a:r>
            <a:endParaRPr sz="1150">
              <a:solidFill>
                <a:srgbClr val="757070"/>
              </a:solidFill>
              <a:latin typeface="Montserrat Medium"/>
              <a:ea typeface="Montserrat Medium"/>
              <a:cs typeface="Montserrat Medium"/>
              <a:sym typeface="Montserrat Medium"/>
            </a:endParaRPr>
          </a:p>
        </p:txBody>
      </p:sp>
      <p:sp>
        <p:nvSpPr>
          <p:cNvPr id="164" name="Google Shape;164;gaf73d7ab1a_2_36"/>
          <p:cNvSpPr txBox="1"/>
          <p:nvPr/>
        </p:nvSpPr>
        <p:spPr>
          <a:xfrm>
            <a:off x="8807829" y="4881275"/>
            <a:ext cx="23298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1500">
                <a:solidFill>
                  <a:srgbClr val="3A3838"/>
                </a:solidFill>
                <a:latin typeface="Montserrat SemiBold"/>
                <a:ea typeface="Montserrat SemiBold"/>
                <a:cs typeface="Montserrat SemiBold"/>
                <a:sym typeface="Montserrat SemiBold"/>
              </a:rPr>
              <a:t>Tipos de Decisão</a:t>
            </a:r>
            <a:endParaRPr sz="1500">
              <a:solidFill>
                <a:srgbClr val="3A3838"/>
              </a:solidFill>
              <a:latin typeface="Montserrat SemiBold"/>
              <a:ea typeface="Montserrat SemiBold"/>
              <a:cs typeface="Montserrat SemiBold"/>
              <a:sym typeface="Montserrat SemiBold"/>
            </a:endParaRPr>
          </a:p>
        </p:txBody>
      </p:sp>
      <p:cxnSp>
        <p:nvCxnSpPr>
          <p:cNvPr id="165" name="Google Shape;165;gaf73d7ab1a_2_36"/>
          <p:cNvCxnSpPr/>
          <p:nvPr/>
        </p:nvCxnSpPr>
        <p:spPr>
          <a:xfrm>
            <a:off x="4136087" y="4655650"/>
            <a:ext cx="0" cy="1425300"/>
          </a:xfrm>
          <a:prstGeom prst="straightConnector1">
            <a:avLst/>
          </a:prstGeom>
          <a:noFill/>
          <a:ln cap="flat" cmpd="sng" w="12700">
            <a:solidFill>
              <a:srgbClr val="3A3838"/>
            </a:solidFill>
            <a:prstDash val="solid"/>
            <a:miter lim="800000"/>
            <a:headEnd len="sm" w="sm" type="none"/>
            <a:tailEnd len="sm" w="sm" type="none"/>
          </a:ln>
        </p:spPr>
      </p:cxnSp>
      <p:cxnSp>
        <p:nvCxnSpPr>
          <p:cNvPr id="166" name="Google Shape;166;gaf73d7ab1a_2_36"/>
          <p:cNvCxnSpPr/>
          <p:nvPr/>
        </p:nvCxnSpPr>
        <p:spPr>
          <a:xfrm>
            <a:off x="8055914" y="4655650"/>
            <a:ext cx="0" cy="1425300"/>
          </a:xfrm>
          <a:prstGeom prst="straightConnector1">
            <a:avLst/>
          </a:prstGeom>
          <a:noFill/>
          <a:ln cap="flat" cmpd="sng" w="12700">
            <a:solidFill>
              <a:srgbClr val="3A3838"/>
            </a:solidFill>
            <a:prstDash val="solid"/>
            <a:miter lim="800000"/>
            <a:headEnd len="sm" w="sm" type="none"/>
            <a:tailEnd len="sm" w="sm" type="none"/>
          </a:ln>
        </p:spPr>
      </p:cxnSp>
      <p:sp>
        <p:nvSpPr>
          <p:cNvPr id="167" name="Google Shape;167;gaf73d7ab1a_2_36"/>
          <p:cNvSpPr txBox="1"/>
          <p:nvPr/>
        </p:nvSpPr>
        <p:spPr>
          <a:xfrm>
            <a:off x="949025" y="1698175"/>
            <a:ext cx="4709700" cy="15207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Font typeface="Arial"/>
              <a:buNone/>
            </a:pPr>
            <a:r>
              <a:rPr lang="en-ID" sz="1150">
                <a:solidFill>
                  <a:srgbClr val="757070"/>
                </a:solidFill>
                <a:latin typeface="Montserrat Medium"/>
                <a:ea typeface="Montserrat Medium"/>
                <a:cs typeface="Montserrat Medium"/>
                <a:sym typeface="Montserrat Medium"/>
              </a:rPr>
              <a:t>A teoria matemática busca construir modelos matemáticos capazes de simular situações reais na empresa, focando na resolução de problemas de tomada de decisão. Esses modelos buscam simular situações futuras e avaliação da probabilidade de sua ocorrência. A vantagem é manipular as complexas situações reais de maneira simulada, sendo um instrumento valioso para a administração lidar com problemas.</a:t>
            </a:r>
            <a:endParaRPr sz="1150">
              <a:solidFill>
                <a:srgbClr val="757070"/>
              </a:solidFill>
              <a:latin typeface="Montserrat Medium"/>
              <a:ea typeface="Montserrat Medium"/>
              <a:cs typeface="Montserrat Medium"/>
              <a:sym typeface="Montserrat Medium"/>
            </a:endParaRPr>
          </a:p>
        </p:txBody>
      </p:sp>
      <p:pic>
        <p:nvPicPr>
          <p:cNvPr id="168" name="Google Shape;168;gaf73d7ab1a_2_36"/>
          <p:cNvPicPr preferRelativeResize="0"/>
          <p:nvPr/>
        </p:nvPicPr>
        <p:blipFill rotWithShape="1">
          <a:blip r:embed="rId3">
            <a:alphaModFix/>
          </a:blip>
          <a:srcRect b="8881" l="0" r="0" t="38967"/>
          <a:stretch/>
        </p:blipFill>
        <p:spPr>
          <a:xfrm>
            <a:off x="6118627" y="0"/>
            <a:ext cx="5120870" cy="4005945"/>
          </a:xfrm>
          <a:prstGeom prst="rect">
            <a:avLst/>
          </a:prstGeom>
          <a:noFill/>
          <a:ln>
            <a:noFill/>
          </a:ln>
        </p:spPr>
      </p:pic>
      <p:sp>
        <p:nvSpPr>
          <p:cNvPr id="169" name="Google Shape;169;gaf73d7ab1a_2_36"/>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65" name="Shape 765"/>
        <p:cNvGrpSpPr/>
        <p:nvPr/>
      </p:nvGrpSpPr>
      <p:grpSpPr>
        <a:xfrm>
          <a:off x="0" y="0"/>
          <a:ext cx="0" cy="0"/>
          <a:chOff x="0" y="0"/>
          <a:chExt cx="0" cy="0"/>
        </a:xfrm>
      </p:grpSpPr>
      <p:sp>
        <p:nvSpPr>
          <p:cNvPr id="766" name="Google Shape;766;p21"/>
          <p:cNvSpPr txBox="1"/>
          <p:nvPr/>
        </p:nvSpPr>
        <p:spPr>
          <a:xfrm>
            <a:off x="3573462" y="952500"/>
            <a:ext cx="50451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 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767" name="Google Shape;767;p21"/>
          <p:cNvSpPr/>
          <p:nvPr/>
        </p:nvSpPr>
        <p:spPr>
          <a:xfrm>
            <a:off x="11239501" y="1"/>
            <a:ext cx="952500" cy="9489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68" name="Google Shape;768;p21"/>
          <p:cNvSpPr/>
          <p:nvPr/>
        </p:nvSpPr>
        <p:spPr>
          <a:xfrm>
            <a:off x="0" y="1"/>
            <a:ext cx="952500" cy="9489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769" name="Google Shape;769;p21"/>
          <p:cNvPicPr preferRelativeResize="0"/>
          <p:nvPr/>
        </p:nvPicPr>
        <p:blipFill rotWithShape="1">
          <a:blip r:embed="rId3">
            <a:alphaModFix/>
          </a:blip>
          <a:srcRect b="0" l="11430" r="11438" t="0"/>
          <a:stretch/>
        </p:blipFill>
        <p:spPr>
          <a:xfrm>
            <a:off x="949018" y="1898036"/>
            <a:ext cx="2235098" cy="4010945"/>
          </a:xfrm>
          <a:prstGeom prst="rect">
            <a:avLst/>
          </a:prstGeom>
          <a:noFill/>
          <a:ln>
            <a:noFill/>
          </a:ln>
        </p:spPr>
      </p:pic>
      <p:pic>
        <p:nvPicPr>
          <p:cNvPr id="770" name="Google Shape;770;p21"/>
          <p:cNvPicPr preferRelativeResize="0"/>
          <p:nvPr/>
        </p:nvPicPr>
        <p:blipFill rotWithShape="1">
          <a:blip r:embed="rId3">
            <a:alphaModFix/>
          </a:blip>
          <a:srcRect b="0" l="11430" r="11438" t="0"/>
          <a:stretch/>
        </p:blipFill>
        <p:spPr>
          <a:xfrm>
            <a:off x="3658625" y="1898036"/>
            <a:ext cx="2235098" cy="4010945"/>
          </a:xfrm>
          <a:prstGeom prst="rect">
            <a:avLst/>
          </a:prstGeom>
          <a:noFill/>
          <a:ln>
            <a:noFill/>
          </a:ln>
        </p:spPr>
      </p:pic>
      <p:pic>
        <p:nvPicPr>
          <p:cNvPr id="771" name="Google Shape;771;p21"/>
          <p:cNvPicPr preferRelativeResize="0"/>
          <p:nvPr/>
        </p:nvPicPr>
        <p:blipFill rotWithShape="1">
          <a:blip r:embed="rId3">
            <a:alphaModFix/>
          </a:blip>
          <a:srcRect b="36998" l="0" r="0" t="36998"/>
          <a:stretch/>
        </p:blipFill>
        <p:spPr>
          <a:xfrm>
            <a:off x="6333253" y="1898037"/>
            <a:ext cx="4909726" cy="1768218"/>
          </a:xfrm>
          <a:prstGeom prst="rect">
            <a:avLst/>
          </a:prstGeom>
          <a:noFill/>
          <a:ln>
            <a:noFill/>
          </a:ln>
        </p:spPr>
      </p:pic>
      <p:pic>
        <p:nvPicPr>
          <p:cNvPr id="772" name="Google Shape;772;p21"/>
          <p:cNvPicPr preferRelativeResize="0"/>
          <p:nvPr/>
        </p:nvPicPr>
        <p:blipFill rotWithShape="1">
          <a:blip r:embed="rId3">
            <a:alphaModFix/>
          </a:blip>
          <a:srcRect b="36985" l="0" r="0" t="36985"/>
          <a:stretch/>
        </p:blipFill>
        <p:spPr>
          <a:xfrm>
            <a:off x="6333253" y="4140765"/>
            <a:ext cx="4909726" cy="1768218"/>
          </a:xfrm>
          <a:prstGeom prst="rect">
            <a:avLst/>
          </a:prstGeom>
          <a:noFill/>
          <a:ln>
            <a:noFill/>
          </a:ln>
        </p:spPr>
      </p:pic>
      <p:sp>
        <p:nvSpPr>
          <p:cNvPr id="773" name="Google Shape;773;p21"/>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77" name="Shape 777"/>
        <p:cNvGrpSpPr/>
        <p:nvPr/>
      </p:nvGrpSpPr>
      <p:grpSpPr>
        <a:xfrm>
          <a:off x="0" y="0"/>
          <a:ext cx="0" cy="0"/>
          <a:chOff x="0" y="0"/>
          <a:chExt cx="0" cy="0"/>
        </a:xfrm>
      </p:grpSpPr>
      <p:sp>
        <p:nvSpPr>
          <p:cNvPr id="778" name="Google Shape;778;p22"/>
          <p:cNvSpPr/>
          <p:nvPr/>
        </p:nvSpPr>
        <p:spPr>
          <a:xfrm rot="5400000">
            <a:off x="5330401" y="-3600"/>
            <a:ext cx="6858000" cy="68652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79" name="Google Shape;779;p22"/>
          <p:cNvSpPr txBox="1"/>
          <p:nvPr/>
        </p:nvSpPr>
        <p:spPr>
          <a:xfrm>
            <a:off x="7994037" y="949018"/>
            <a:ext cx="32490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780" name="Google Shape;780;p22"/>
          <p:cNvSpPr txBox="1"/>
          <p:nvPr/>
        </p:nvSpPr>
        <p:spPr>
          <a:xfrm>
            <a:off x="7994036" y="2010759"/>
            <a:ext cx="3249000" cy="2005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a:t>
            </a:r>
            <a:endParaRPr sz="1050">
              <a:solidFill>
                <a:srgbClr val="757070"/>
              </a:solidFill>
              <a:latin typeface="Open Sans"/>
              <a:ea typeface="Open Sans"/>
              <a:cs typeface="Open Sans"/>
              <a:sym typeface="Open Sans"/>
            </a:endParaRPr>
          </a:p>
        </p:txBody>
      </p:sp>
      <p:sp>
        <p:nvSpPr>
          <p:cNvPr id="781" name="Google Shape;781;p22"/>
          <p:cNvSpPr txBox="1"/>
          <p:nvPr/>
        </p:nvSpPr>
        <p:spPr>
          <a:xfrm>
            <a:off x="7994037" y="5115367"/>
            <a:ext cx="32490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a:t>
            </a:r>
            <a:endParaRPr sz="1050">
              <a:solidFill>
                <a:srgbClr val="757070"/>
              </a:solidFill>
              <a:latin typeface="Open Sans"/>
              <a:ea typeface="Open Sans"/>
              <a:cs typeface="Open Sans"/>
              <a:sym typeface="Open Sans"/>
            </a:endParaRPr>
          </a:p>
        </p:txBody>
      </p:sp>
      <p:sp>
        <p:nvSpPr>
          <p:cNvPr id="782" name="Google Shape;782;p22"/>
          <p:cNvSpPr txBox="1"/>
          <p:nvPr/>
        </p:nvSpPr>
        <p:spPr>
          <a:xfrm>
            <a:off x="7994036" y="4807590"/>
            <a:ext cx="17067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DESCRIPTION</a:t>
            </a:r>
            <a:endParaRPr sz="1400">
              <a:solidFill>
                <a:srgbClr val="3A3838"/>
              </a:solidFill>
              <a:latin typeface="Montserrat SemiBold"/>
              <a:ea typeface="Montserrat SemiBold"/>
              <a:cs typeface="Montserrat SemiBold"/>
              <a:sym typeface="Montserrat SemiBold"/>
            </a:endParaRPr>
          </a:p>
        </p:txBody>
      </p:sp>
      <p:pic>
        <p:nvPicPr>
          <p:cNvPr id="783" name="Google Shape;783;p22"/>
          <p:cNvPicPr preferRelativeResize="0"/>
          <p:nvPr/>
        </p:nvPicPr>
        <p:blipFill rotWithShape="1">
          <a:blip r:embed="rId3">
            <a:alphaModFix/>
          </a:blip>
          <a:srcRect b="0" l="9845" r="9845" t="0"/>
          <a:stretch/>
        </p:blipFill>
        <p:spPr>
          <a:xfrm>
            <a:off x="3616018" y="949018"/>
            <a:ext cx="3429000" cy="5908982"/>
          </a:xfrm>
          <a:prstGeom prst="rect">
            <a:avLst/>
          </a:prstGeom>
          <a:noFill/>
          <a:ln>
            <a:noFill/>
          </a:ln>
        </p:spPr>
      </p:pic>
      <p:pic>
        <p:nvPicPr>
          <p:cNvPr id="784" name="Google Shape;784;p22"/>
          <p:cNvPicPr preferRelativeResize="0"/>
          <p:nvPr/>
        </p:nvPicPr>
        <p:blipFill rotWithShape="1">
          <a:blip r:embed="rId3">
            <a:alphaModFix/>
          </a:blip>
          <a:srcRect b="0" l="9845" r="9845" t="0"/>
          <a:stretch/>
        </p:blipFill>
        <p:spPr>
          <a:xfrm>
            <a:off x="0" y="0"/>
            <a:ext cx="3429000" cy="5908982"/>
          </a:xfrm>
          <a:prstGeom prst="rect">
            <a:avLst/>
          </a:prstGeom>
          <a:noFill/>
          <a:ln>
            <a:noFill/>
          </a:ln>
        </p:spPr>
      </p:pic>
      <p:sp>
        <p:nvSpPr>
          <p:cNvPr id="785" name="Google Shape;785;p2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89" name="Shape 789"/>
        <p:cNvGrpSpPr/>
        <p:nvPr/>
      </p:nvGrpSpPr>
      <p:grpSpPr>
        <a:xfrm>
          <a:off x="0" y="0"/>
          <a:ext cx="0" cy="0"/>
          <a:chOff x="0" y="0"/>
          <a:chExt cx="0" cy="0"/>
        </a:xfrm>
      </p:grpSpPr>
      <p:sp>
        <p:nvSpPr>
          <p:cNvPr id="790" name="Google Shape;790;p23"/>
          <p:cNvSpPr/>
          <p:nvPr/>
        </p:nvSpPr>
        <p:spPr>
          <a:xfrm>
            <a:off x="0" y="1"/>
            <a:ext cx="9525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91" name="Google Shape;791;p23"/>
          <p:cNvSpPr/>
          <p:nvPr/>
        </p:nvSpPr>
        <p:spPr>
          <a:xfrm>
            <a:off x="0" y="949018"/>
            <a:ext cx="5382900" cy="49599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92" name="Google Shape;792;p23"/>
          <p:cNvSpPr txBox="1"/>
          <p:nvPr/>
        </p:nvSpPr>
        <p:spPr>
          <a:xfrm>
            <a:off x="906696" y="1898037"/>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793" name="Google Shape;793;p23"/>
          <p:cNvSpPr txBox="1"/>
          <p:nvPr/>
        </p:nvSpPr>
        <p:spPr>
          <a:xfrm>
            <a:off x="943981" y="3188674"/>
            <a:ext cx="3489900" cy="1763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a:t>
            </a:r>
            <a:endParaRPr sz="1050">
              <a:solidFill>
                <a:srgbClr val="757070"/>
              </a:solidFill>
              <a:latin typeface="Open Sans"/>
              <a:ea typeface="Open Sans"/>
              <a:cs typeface="Open Sans"/>
              <a:sym typeface="Open Sans"/>
            </a:endParaRPr>
          </a:p>
        </p:txBody>
      </p:sp>
      <p:pic>
        <p:nvPicPr>
          <p:cNvPr id="794" name="Google Shape;794;p23"/>
          <p:cNvPicPr preferRelativeResize="0"/>
          <p:nvPr/>
        </p:nvPicPr>
        <p:blipFill rotWithShape="1">
          <a:blip r:embed="rId3">
            <a:alphaModFix/>
          </a:blip>
          <a:srcRect b="34979" l="0" r="0" t="34976"/>
          <a:stretch/>
        </p:blipFill>
        <p:spPr>
          <a:xfrm>
            <a:off x="5853991" y="947737"/>
            <a:ext cx="5388990" cy="2239656"/>
          </a:xfrm>
          <a:prstGeom prst="rect">
            <a:avLst/>
          </a:prstGeom>
          <a:noFill/>
          <a:ln>
            <a:noFill/>
          </a:ln>
        </p:spPr>
      </p:pic>
      <p:pic>
        <p:nvPicPr>
          <p:cNvPr id="795" name="Google Shape;795;p23"/>
          <p:cNvPicPr preferRelativeResize="0"/>
          <p:nvPr/>
        </p:nvPicPr>
        <p:blipFill rotWithShape="1">
          <a:blip r:embed="rId3">
            <a:alphaModFix/>
          </a:blip>
          <a:srcRect b="18564" l="0" r="0" t="18570"/>
          <a:stretch/>
        </p:blipFill>
        <p:spPr>
          <a:xfrm>
            <a:off x="5853991" y="3661902"/>
            <a:ext cx="2575723" cy="2239656"/>
          </a:xfrm>
          <a:prstGeom prst="rect">
            <a:avLst/>
          </a:prstGeom>
          <a:noFill/>
          <a:ln>
            <a:noFill/>
          </a:ln>
        </p:spPr>
      </p:pic>
      <p:pic>
        <p:nvPicPr>
          <p:cNvPr id="796" name="Google Shape;796;p23"/>
          <p:cNvPicPr preferRelativeResize="0"/>
          <p:nvPr/>
        </p:nvPicPr>
        <p:blipFill rotWithShape="1">
          <a:blip r:embed="rId3">
            <a:alphaModFix/>
          </a:blip>
          <a:srcRect b="15430" l="0" r="0" t="15437"/>
          <a:stretch/>
        </p:blipFill>
        <p:spPr>
          <a:xfrm>
            <a:off x="8901444" y="3661902"/>
            <a:ext cx="2341537" cy="2239656"/>
          </a:xfrm>
          <a:prstGeom prst="rect">
            <a:avLst/>
          </a:prstGeom>
          <a:noFill/>
          <a:ln>
            <a:noFill/>
          </a:ln>
        </p:spPr>
      </p:pic>
      <p:sp>
        <p:nvSpPr>
          <p:cNvPr id="797" name="Google Shape;797;p23"/>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01" name="Shape 801"/>
        <p:cNvGrpSpPr/>
        <p:nvPr/>
      </p:nvGrpSpPr>
      <p:grpSpPr>
        <a:xfrm>
          <a:off x="0" y="0"/>
          <a:ext cx="0" cy="0"/>
          <a:chOff x="0" y="0"/>
          <a:chExt cx="0" cy="0"/>
        </a:xfrm>
      </p:grpSpPr>
      <p:sp>
        <p:nvSpPr>
          <p:cNvPr id="802" name="Google Shape;802;p24"/>
          <p:cNvSpPr/>
          <p:nvPr/>
        </p:nvSpPr>
        <p:spPr>
          <a:xfrm>
            <a:off x="9385298" y="0"/>
            <a:ext cx="28068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03" name="Google Shape;803;p24"/>
          <p:cNvSpPr/>
          <p:nvPr/>
        </p:nvSpPr>
        <p:spPr>
          <a:xfrm>
            <a:off x="7531092" y="952499"/>
            <a:ext cx="3708300" cy="49530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04" name="Google Shape;804;p24"/>
          <p:cNvSpPr txBox="1"/>
          <p:nvPr/>
        </p:nvSpPr>
        <p:spPr>
          <a:xfrm>
            <a:off x="8483586" y="2943704"/>
            <a:ext cx="1803300" cy="12783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a:t>
            </a:r>
            <a:endParaRPr sz="1050">
              <a:solidFill>
                <a:srgbClr val="757070"/>
              </a:solidFill>
              <a:latin typeface="Open Sans"/>
              <a:ea typeface="Open Sans"/>
              <a:cs typeface="Open Sans"/>
              <a:sym typeface="Open Sans"/>
            </a:endParaRPr>
          </a:p>
        </p:txBody>
      </p:sp>
      <p:sp>
        <p:nvSpPr>
          <p:cNvPr id="805" name="Google Shape;805;p24"/>
          <p:cNvSpPr txBox="1"/>
          <p:nvPr/>
        </p:nvSpPr>
        <p:spPr>
          <a:xfrm>
            <a:off x="8481191" y="2635927"/>
            <a:ext cx="1706700" cy="307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ID" sz="1400">
                <a:solidFill>
                  <a:srgbClr val="3A3838"/>
                </a:solidFill>
                <a:latin typeface="Montserrat SemiBold"/>
                <a:ea typeface="Montserrat SemiBold"/>
                <a:cs typeface="Montserrat SemiBold"/>
                <a:sym typeface="Montserrat SemiBold"/>
              </a:rPr>
              <a:t>DESCRIPTION</a:t>
            </a:r>
            <a:endParaRPr sz="1400">
              <a:solidFill>
                <a:srgbClr val="3A3838"/>
              </a:solidFill>
              <a:latin typeface="Montserrat SemiBold"/>
              <a:ea typeface="Montserrat SemiBold"/>
              <a:cs typeface="Montserrat SemiBold"/>
              <a:sym typeface="Montserrat SemiBold"/>
            </a:endParaRPr>
          </a:p>
        </p:txBody>
      </p:sp>
      <p:pic>
        <p:nvPicPr>
          <p:cNvPr id="806" name="Google Shape;806;p24"/>
          <p:cNvPicPr preferRelativeResize="0"/>
          <p:nvPr/>
        </p:nvPicPr>
        <p:blipFill rotWithShape="1">
          <a:blip r:embed="rId3">
            <a:alphaModFix/>
          </a:blip>
          <a:srcRect b="21224" l="0" r="0" t="21224"/>
          <a:stretch/>
        </p:blipFill>
        <p:spPr>
          <a:xfrm>
            <a:off x="4266729" y="947737"/>
            <a:ext cx="2806702" cy="2235198"/>
          </a:xfrm>
          <a:prstGeom prst="rect">
            <a:avLst/>
          </a:prstGeom>
          <a:noFill/>
          <a:ln>
            <a:noFill/>
          </a:ln>
        </p:spPr>
      </p:pic>
      <p:pic>
        <p:nvPicPr>
          <p:cNvPr id="807" name="Google Shape;807;p24"/>
          <p:cNvPicPr preferRelativeResize="0"/>
          <p:nvPr/>
        </p:nvPicPr>
        <p:blipFill rotWithShape="1">
          <a:blip r:embed="rId3">
            <a:alphaModFix/>
          </a:blip>
          <a:srcRect b="21224" l="0" r="0" t="21224"/>
          <a:stretch/>
        </p:blipFill>
        <p:spPr>
          <a:xfrm>
            <a:off x="4266729" y="3675065"/>
            <a:ext cx="2806702" cy="2235198"/>
          </a:xfrm>
          <a:prstGeom prst="rect">
            <a:avLst/>
          </a:prstGeom>
          <a:noFill/>
          <a:ln>
            <a:noFill/>
          </a:ln>
        </p:spPr>
      </p:pic>
      <p:pic>
        <p:nvPicPr>
          <p:cNvPr id="808" name="Google Shape;808;p24"/>
          <p:cNvPicPr preferRelativeResize="0"/>
          <p:nvPr/>
        </p:nvPicPr>
        <p:blipFill rotWithShape="1">
          <a:blip r:embed="rId3">
            <a:alphaModFix/>
          </a:blip>
          <a:srcRect b="0" l="10789" r="10797" t="0"/>
          <a:stretch/>
        </p:blipFill>
        <p:spPr>
          <a:xfrm>
            <a:off x="977433" y="947737"/>
            <a:ext cx="2806702" cy="4953002"/>
          </a:xfrm>
          <a:prstGeom prst="rect">
            <a:avLst/>
          </a:prstGeom>
          <a:noFill/>
          <a:ln>
            <a:noFill/>
          </a:ln>
        </p:spPr>
      </p:pic>
      <p:sp>
        <p:nvSpPr>
          <p:cNvPr id="809" name="Google Shape;809;p24"/>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13" name="Shape 813"/>
        <p:cNvGrpSpPr/>
        <p:nvPr/>
      </p:nvGrpSpPr>
      <p:grpSpPr>
        <a:xfrm>
          <a:off x="0" y="0"/>
          <a:ext cx="0" cy="0"/>
          <a:chOff x="0" y="0"/>
          <a:chExt cx="0" cy="0"/>
        </a:xfrm>
      </p:grpSpPr>
      <p:sp>
        <p:nvSpPr>
          <p:cNvPr id="814" name="Google Shape;814;p25"/>
          <p:cNvSpPr/>
          <p:nvPr/>
        </p:nvSpPr>
        <p:spPr>
          <a:xfrm>
            <a:off x="6000750" y="1"/>
            <a:ext cx="61914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815" name="Google Shape;815;p25"/>
          <p:cNvPicPr preferRelativeResize="0"/>
          <p:nvPr/>
        </p:nvPicPr>
        <p:blipFill rotWithShape="1">
          <a:blip r:embed="rId3">
            <a:alphaModFix/>
          </a:blip>
          <a:srcRect b="0" l="12512" r="12519" t="0"/>
          <a:stretch/>
        </p:blipFill>
        <p:spPr>
          <a:xfrm>
            <a:off x="8501931" y="1035050"/>
            <a:ext cx="2616000" cy="4826100"/>
          </a:xfrm>
          <a:prstGeom prst="roundRect">
            <a:avLst>
              <a:gd fmla="val 16667" name="adj"/>
            </a:avLst>
          </a:prstGeom>
          <a:noFill/>
          <a:ln>
            <a:noFill/>
          </a:ln>
        </p:spPr>
      </p:pic>
      <p:pic>
        <p:nvPicPr>
          <p:cNvPr id="816" name="Google Shape;816;p25"/>
          <p:cNvPicPr preferRelativeResize="0"/>
          <p:nvPr/>
        </p:nvPicPr>
        <p:blipFill rotWithShape="1">
          <a:blip r:embed="rId3">
            <a:alphaModFix/>
          </a:blip>
          <a:srcRect b="0" l="12490" r="12490" t="0"/>
          <a:stretch/>
        </p:blipFill>
        <p:spPr>
          <a:xfrm>
            <a:off x="4689595" y="1035050"/>
            <a:ext cx="2616000" cy="4826100"/>
          </a:xfrm>
          <a:prstGeom prst="roundRect">
            <a:avLst>
              <a:gd fmla="val 16667" name="adj"/>
            </a:avLst>
          </a:prstGeom>
          <a:noFill/>
          <a:ln>
            <a:noFill/>
          </a:ln>
        </p:spPr>
      </p:pic>
      <p:pic>
        <p:nvPicPr>
          <p:cNvPr id="817" name="Google Shape;817;p25"/>
          <p:cNvPicPr preferRelativeResize="0"/>
          <p:nvPr/>
        </p:nvPicPr>
        <p:blipFill rotWithShape="1">
          <a:blip r:embed="rId4">
            <a:alphaModFix/>
          </a:blip>
          <a:srcRect b="0" l="0" r="0" t="0"/>
          <a:stretch/>
        </p:blipFill>
        <p:spPr>
          <a:xfrm>
            <a:off x="8380441" y="948208"/>
            <a:ext cx="2859060" cy="5070771"/>
          </a:xfrm>
          <a:prstGeom prst="rect">
            <a:avLst/>
          </a:prstGeom>
          <a:noFill/>
          <a:ln>
            <a:noFill/>
          </a:ln>
        </p:spPr>
      </p:pic>
      <p:pic>
        <p:nvPicPr>
          <p:cNvPr id="818" name="Google Shape;818;p25"/>
          <p:cNvPicPr preferRelativeResize="0"/>
          <p:nvPr/>
        </p:nvPicPr>
        <p:blipFill rotWithShape="1">
          <a:blip r:embed="rId4">
            <a:alphaModFix/>
          </a:blip>
          <a:srcRect b="0" l="0" r="0" t="0"/>
          <a:stretch/>
        </p:blipFill>
        <p:spPr>
          <a:xfrm>
            <a:off x="4568105" y="948208"/>
            <a:ext cx="2859060" cy="5070771"/>
          </a:xfrm>
          <a:prstGeom prst="rect">
            <a:avLst/>
          </a:prstGeom>
          <a:noFill/>
          <a:ln>
            <a:noFill/>
          </a:ln>
        </p:spPr>
      </p:pic>
      <p:sp>
        <p:nvSpPr>
          <p:cNvPr id="819" name="Google Shape;819;p25"/>
          <p:cNvSpPr txBox="1"/>
          <p:nvPr/>
        </p:nvSpPr>
        <p:spPr>
          <a:xfrm>
            <a:off x="952498" y="948208"/>
            <a:ext cx="2662200" cy="12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820" name="Google Shape;820;p25"/>
          <p:cNvSpPr txBox="1"/>
          <p:nvPr/>
        </p:nvSpPr>
        <p:spPr>
          <a:xfrm>
            <a:off x="943981" y="2653271"/>
            <a:ext cx="2670900" cy="24903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a:t>
            </a:r>
            <a:endParaRPr sz="1050">
              <a:solidFill>
                <a:srgbClr val="757070"/>
              </a:solidFill>
              <a:latin typeface="Open Sans"/>
              <a:ea typeface="Open Sans"/>
              <a:cs typeface="Open Sans"/>
              <a:sym typeface="Open Sans"/>
            </a:endParaRPr>
          </a:p>
        </p:txBody>
      </p:sp>
      <p:sp>
        <p:nvSpPr>
          <p:cNvPr id="821" name="Google Shape;821;p25"/>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25" name="Shape 825"/>
        <p:cNvGrpSpPr/>
        <p:nvPr/>
      </p:nvGrpSpPr>
      <p:grpSpPr>
        <a:xfrm>
          <a:off x="0" y="0"/>
          <a:ext cx="0" cy="0"/>
          <a:chOff x="0" y="0"/>
          <a:chExt cx="0" cy="0"/>
        </a:xfrm>
      </p:grpSpPr>
      <p:sp>
        <p:nvSpPr>
          <p:cNvPr id="826" name="Google Shape;826;p26"/>
          <p:cNvSpPr/>
          <p:nvPr/>
        </p:nvSpPr>
        <p:spPr>
          <a:xfrm>
            <a:off x="0" y="3429000"/>
            <a:ext cx="3289800" cy="3429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827" name="Google Shape;827;p26"/>
          <p:cNvPicPr preferRelativeResize="0"/>
          <p:nvPr/>
        </p:nvPicPr>
        <p:blipFill rotWithShape="1">
          <a:blip r:embed="rId3">
            <a:alphaModFix/>
          </a:blip>
          <a:srcRect b="27328" l="0" r="0" t="27328"/>
          <a:stretch/>
        </p:blipFill>
        <p:spPr>
          <a:xfrm>
            <a:off x="1511193" y="3048000"/>
            <a:ext cx="4022832" cy="2524125"/>
          </a:xfrm>
          <a:prstGeom prst="rect">
            <a:avLst/>
          </a:prstGeom>
          <a:noFill/>
          <a:ln>
            <a:noFill/>
          </a:ln>
        </p:spPr>
      </p:pic>
      <p:pic>
        <p:nvPicPr>
          <p:cNvPr id="828" name="Google Shape;828;p26"/>
          <p:cNvPicPr preferRelativeResize="0"/>
          <p:nvPr/>
        </p:nvPicPr>
        <p:blipFill rotWithShape="1">
          <a:blip r:embed="rId4">
            <a:alphaModFix/>
          </a:blip>
          <a:srcRect b="0" l="0" r="0" t="0"/>
          <a:stretch/>
        </p:blipFill>
        <p:spPr>
          <a:xfrm>
            <a:off x="943981" y="2928867"/>
            <a:ext cx="5157257" cy="2985150"/>
          </a:xfrm>
          <a:prstGeom prst="rect">
            <a:avLst/>
          </a:prstGeom>
          <a:noFill/>
          <a:ln>
            <a:noFill/>
          </a:ln>
        </p:spPr>
      </p:pic>
      <p:sp>
        <p:nvSpPr>
          <p:cNvPr id="829" name="Google Shape;829;p26"/>
          <p:cNvSpPr/>
          <p:nvPr/>
        </p:nvSpPr>
        <p:spPr>
          <a:xfrm>
            <a:off x="11248019" y="0"/>
            <a:ext cx="9441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30" name="Google Shape;830;p26"/>
          <p:cNvSpPr txBox="1"/>
          <p:nvPr/>
        </p:nvSpPr>
        <p:spPr>
          <a:xfrm>
            <a:off x="943981" y="943982"/>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831" name="Google Shape;831;p26"/>
          <p:cNvSpPr/>
          <p:nvPr/>
        </p:nvSpPr>
        <p:spPr>
          <a:xfrm>
            <a:off x="7045219" y="943982"/>
            <a:ext cx="5146800" cy="49701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32" name="Google Shape;832;p26"/>
          <p:cNvSpPr txBox="1"/>
          <p:nvPr/>
        </p:nvSpPr>
        <p:spPr>
          <a:xfrm>
            <a:off x="7989199" y="2426257"/>
            <a:ext cx="3258900" cy="2005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a:t>
            </a:r>
            <a:endParaRPr sz="1050">
              <a:solidFill>
                <a:srgbClr val="757070"/>
              </a:solidFill>
              <a:latin typeface="Open Sans"/>
              <a:ea typeface="Open Sans"/>
              <a:cs typeface="Open Sans"/>
              <a:sym typeface="Open Sans"/>
            </a:endParaRPr>
          </a:p>
        </p:txBody>
      </p:sp>
      <p:sp>
        <p:nvSpPr>
          <p:cNvPr id="833" name="Google Shape;833;p26"/>
          <p:cNvSpPr txBox="1"/>
          <p:nvPr/>
        </p:nvSpPr>
        <p:spPr>
          <a:xfrm>
            <a:off x="7989197" y="2118480"/>
            <a:ext cx="17067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DESCRIPTION</a:t>
            </a:r>
            <a:endParaRPr sz="1400">
              <a:solidFill>
                <a:srgbClr val="3A3838"/>
              </a:solidFill>
              <a:latin typeface="Montserrat SemiBold"/>
              <a:ea typeface="Montserrat SemiBold"/>
              <a:cs typeface="Montserrat SemiBold"/>
              <a:sym typeface="Montserrat SemiBold"/>
            </a:endParaRPr>
          </a:p>
        </p:txBody>
      </p:sp>
      <p:sp>
        <p:nvSpPr>
          <p:cNvPr id="834" name="Google Shape;834;p26"/>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38" name="Shape 838"/>
        <p:cNvGrpSpPr/>
        <p:nvPr/>
      </p:nvGrpSpPr>
      <p:grpSpPr>
        <a:xfrm>
          <a:off x="0" y="0"/>
          <a:ext cx="0" cy="0"/>
          <a:chOff x="0" y="0"/>
          <a:chExt cx="0" cy="0"/>
        </a:xfrm>
      </p:grpSpPr>
      <p:sp>
        <p:nvSpPr>
          <p:cNvPr id="839" name="Google Shape;839;p27"/>
          <p:cNvSpPr/>
          <p:nvPr/>
        </p:nvSpPr>
        <p:spPr>
          <a:xfrm rot="5400000">
            <a:off x="5151151" y="-1127197"/>
            <a:ext cx="1889100" cy="121926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840" name="Google Shape;840;p27"/>
          <p:cNvPicPr preferRelativeResize="0"/>
          <p:nvPr/>
        </p:nvPicPr>
        <p:blipFill rotWithShape="1">
          <a:blip r:embed="rId3">
            <a:alphaModFix/>
          </a:blip>
          <a:srcRect b="29082" l="0" r="0" t="29083"/>
          <a:stretch/>
        </p:blipFill>
        <p:spPr>
          <a:xfrm>
            <a:off x="7299920" y="1885951"/>
            <a:ext cx="3761780" cy="2177598"/>
          </a:xfrm>
          <a:prstGeom prst="rect">
            <a:avLst/>
          </a:prstGeom>
          <a:noFill/>
          <a:ln>
            <a:noFill/>
          </a:ln>
        </p:spPr>
      </p:pic>
      <p:pic>
        <p:nvPicPr>
          <p:cNvPr id="841" name="Google Shape;841;p27"/>
          <p:cNvPicPr preferRelativeResize="0"/>
          <p:nvPr/>
        </p:nvPicPr>
        <p:blipFill rotWithShape="1">
          <a:blip r:embed="rId4">
            <a:alphaModFix/>
          </a:blip>
          <a:srcRect b="2044" l="0" r="0" t="12747"/>
          <a:stretch/>
        </p:blipFill>
        <p:spPr>
          <a:xfrm>
            <a:off x="7114103" y="1712687"/>
            <a:ext cx="4133414" cy="3432626"/>
          </a:xfrm>
          <a:prstGeom prst="rect">
            <a:avLst/>
          </a:prstGeom>
          <a:noFill/>
          <a:ln>
            <a:noFill/>
          </a:ln>
        </p:spPr>
      </p:pic>
      <p:sp>
        <p:nvSpPr>
          <p:cNvPr id="842" name="Google Shape;842;p27"/>
          <p:cNvSpPr/>
          <p:nvPr/>
        </p:nvSpPr>
        <p:spPr>
          <a:xfrm>
            <a:off x="-503" y="0"/>
            <a:ext cx="944400" cy="6858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43" name="Google Shape;843;p27"/>
          <p:cNvSpPr txBox="1"/>
          <p:nvPr/>
        </p:nvSpPr>
        <p:spPr>
          <a:xfrm>
            <a:off x="1888460" y="943982"/>
            <a:ext cx="3289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844" name="Google Shape;844;p27"/>
          <p:cNvSpPr txBox="1"/>
          <p:nvPr/>
        </p:nvSpPr>
        <p:spPr>
          <a:xfrm>
            <a:off x="1888459" y="2018210"/>
            <a:ext cx="4281300" cy="1763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a:t>
            </a:r>
            <a:endParaRPr sz="1050">
              <a:solidFill>
                <a:srgbClr val="757070"/>
              </a:solidFill>
              <a:latin typeface="Open Sans"/>
              <a:ea typeface="Open Sans"/>
              <a:cs typeface="Open Sans"/>
              <a:sym typeface="Open Sans"/>
            </a:endParaRPr>
          </a:p>
        </p:txBody>
      </p:sp>
      <p:sp>
        <p:nvSpPr>
          <p:cNvPr id="845" name="Google Shape;845;p27"/>
          <p:cNvSpPr/>
          <p:nvPr/>
        </p:nvSpPr>
        <p:spPr>
          <a:xfrm>
            <a:off x="11239502" y="1"/>
            <a:ext cx="952500" cy="9489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46" name="Google Shape;846;p27"/>
          <p:cNvSpPr txBox="1"/>
          <p:nvPr/>
        </p:nvSpPr>
        <p:spPr>
          <a:xfrm>
            <a:off x="1888460" y="4847305"/>
            <a:ext cx="4281300" cy="551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a:t>
            </a:r>
            <a:endParaRPr sz="1050">
              <a:solidFill>
                <a:srgbClr val="757070"/>
              </a:solidFill>
              <a:latin typeface="Open Sans"/>
              <a:ea typeface="Open Sans"/>
              <a:cs typeface="Open Sans"/>
              <a:sym typeface="Open Sans"/>
            </a:endParaRPr>
          </a:p>
        </p:txBody>
      </p:sp>
      <p:sp>
        <p:nvSpPr>
          <p:cNvPr id="847" name="Google Shape;847;p27"/>
          <p:cNvSpPr txBox="1"/>
          <p:nvPr/>
        </p:nvSpPr>
        <p:spPr>
          <a:xfrm>
            <a:off x="1888459" y="4539528"/>
            <a:ext cx="17067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1400">
                <a:solidFill>
                  <a:srgbClr val="3A3838"/>
                </a:solidFill>
                <a:latin typeface="Montserrat SemiBold"/>
                <a:ea typeface="Montserrat SemiBold"/>
                <a:cs typeface="Montserrat SemiBold"/>
                <a:sym typeface="Montserrat SemiBold"/>
              </a:rPr>
              <a:t>DESCRIPTION</a:t>
            </a:r>
            <a:endParaRPr sz="1400">
              <a:solidFill>
                <a:srgbClr val="3A3838"/>
              </a:solidFill>
              <a:latin typeface="Montserrat SemiBold"/>
              <a:ea typeface="Montserrat SemiBold"/>
              <a:cs typeface="Montserrat SemiBold"/>
              <a:sym typeface="Montserrat SemiBold"/>
            </a:endParaRPr>
          </a:p>
        </p:txBody>
      </p:sp>
      <p:sp>
        <p:nvSpPr>
          <p:cNvPr id="848" name="Google Shape;848;p27"/>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52" name="Shape 852"/>
        <p:cNvGrpSpPr/>
        <p:nvPr/>
      </p:nvGrpSpPr>
      <p:grpSpPr>
        <a:xfrm>
          <a:off x="0" y="0"/>
          <a:ext cx="0" cy="0"/>
          <a:chOff x="0" y="0"/>
          <a:chExt cx="0" cy="0"/>
        </a:xfrm>
      </p:grpSpPr>
      <p:sp>
        <p:nvSpPr>
          <p:cNvPr id="853" name="Google Shape;853;p28"/>
          <p:cNvSpPr/>
          <p:nvPr/>
        </p:nvSpPr>
        <p:spPr>
          <a:xfrm>
            <a:off x="-504" y="3429000"/>
            <a:ext cx="2413500" cy="3429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54" name="Google Shape;854;p28"/>
          <p:cNvSpPr/>
          <p:nvPr/>
        </p:nvSpPr>
        <p:spPr>
          <a:xfrm>
            <a:off x="9778497" y="0"/>
            <a:ext cx="2413500" cy="34290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855" name="Google Shape;855;p28"/>
          <p:cNvPicPr preferRelativeResize="0"/>
          <p:nvPr/>
        </p:nvPicPr>
        <p:blipFill rotWithShape="1">
          <a:blip r:embed="rId3">
            <a:alphaModFix/>
          </a:blip>
          <a:srcRect b="0" l="0" r="0" t="0"/>
          <a:stretch/>
        </p:blipFill>
        <p:spPr>
          <a:xfrm>
            <a:off x="8345106" y="1208841"/>
            <a:ext cx="2902409" cy="4440318"/>
          </a:xfrm>
          <a:prstGeom prst="rect">
            <a:avLst/>
          </a:prstGeom>
          <a:noFill/>
          <a:ln>
            <a:noFill/>
          </a:ln>
        </p:spPr>
      </p:pic>
      <p:sp>
        <p:nvSpPr>
          <p:cNvPr id="856" name="Google Shape;856;p28"/>
          <p:cNvSpPr txBox="1"/>
          <p:nvPr/>
        </p:nvSpPr>
        <p:spPr>
          <a:xfrm>
            <a:off x="4466338" y="3078764"/>
            <a:ext cx="3258900" cy="20055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a:t>
            </a:r>
            <a:endParaRPr sz="1050">
              <a:solidFill>
                <a:srgbClr val="757070"/>
              </a:solidFill>
              <a:latin typeface="Open Sans"/>
              <a:ea typeface="Open Sans"/>
              <a:cs typeface="Open Sans"/>
              <a:sym typeface="Open Sans"/>
            </a:endParaRPr>
          </a:p>
        </p:txBody>
      </p:sp>
      <p:sp>
        <p:nvSpPr>
          <p:cNvPr id="857" name="Google Shape;857;p28"/>
          <p:cNvSpPr txBox="1"/>
          <p:nvPr/>
        </p:nvSpPr>
        <p:spPr>
          <a:xfrm>
            <a:off x="3996765" y="1773750"/>
            <a:ext cx="4197900" cy="1200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a:t>
            </a:r>
            <a:endParaRPr/>
          </a:p>
          <a:p>
            <a:pPr indent="0" lvl="0" marL="0" marR="0" rtl="0" algn="ctr">
              <a:spcBef>
                <a:spcPts val="0"/>
              </a:spcBef>
              <a:spcAft>
                <a:spcPts val="0"/>
              </a:spcAft>
              <a:buNone/>
            </a:pPr>
            <a:r>
              <a:rPr b="0" lang="en-ID" sz="2400">
                <a:solidFill>
                  <a:srgbClr val="3A3838"/>
                </a:solidFill>
                <a:latin typeface="Montserrat SemiBold"/>
                <a:ea typeface="Montserrat SemiBold"/>
                <a:cs typeface="Montserrat SemiBold"/>
                <a:sym typeface="Montserrat SemiBold"/>
              </a:rPr>
              <a:t>YOUR </a:t>
            </a:r>
            <a:r>
              <a:rPr lang="en-ID" sz="2400">
                <a:solidFill>
                  <a:srgbClr val="3A3838"/>
                </a:solidFill>
                <a:latin typeface="Montserrat SemiBold"/>
                <a:ea typeface="Montserrat SemiBold"/>
                <a:cs typeface="Montserrat SemiBold"/>
                <a:sym typeface="Montserrat SemiBold"/>
              </a:rPr>
              <a:t>BUSINESS TO THE NEXT LEVEL</a:t>
            </a:r>
            <a:endParaRPr sz="2400">
              <a:solidFill>
                <a:srgbClr val="3A3838"/>
              </a:solidFill>
              <a:latin typeface="Montserrat SemiBold"/>
              <a:ea typeface="Montserrat SemiBold"/>
              <a:cs typeface="Montserrat SemiBold"/>
              <a:sym typeface="Montserrat SemiBold"/>
            </a:endParaRPr>
          </a:p>
        </p:txBody>
      </p:sp>
      <p:pic>
        <p:nvPicPr>
          <p:cNvPr id="858" name="Google Shape;858;p28"/>
          <p:cNvPicPr preferRelativeResize="0"/>
          <p:nvPr/>
        </p:nvPicPr>
        <p:blipFill rotWithShape="1">
          <a:blip r:embed="rId3">
            <a:alphaModFix/>
          </a:blip>
          <a:srcRect b="0" l="0" r="0" t="0"/>
          <a:stretch/>
        </p:blipFill>
        <p:spPr>
          <a:xfrm>
            <a:off x="943979" y="1208841"/>
            <a:ext cx="2902409" cy="4440318"/>
          </a:xfrm>
          <a:prstGeom prst="rect">
            <a:avLst/>
          </a:prstGeom>
          <a:noFill/>
          <a:ln>
            <a:noFill/>
          </a:ln>
        </p:spPr>
      </p:pic>
      <p:pic>
        <p:nvPicPr>
          <p:cNvPr id="859" name="Google Shape;859;p28"/>
          <p:cNvPicPr preferRelativeResize="0"/>
          <p:nvPr/>
        </p:nvPicPr>
        <p:blipFill rotWithShape="1">
          <a:blip r:embed="rId4">
            <a:alphaModFix/>
          </a:blip>
          <a:srcRect b="0" l="288" r="288" t="0"/>
          <a:stretch/>
        </p:blipFill>
        <p:spPr>
          <a:xfrm>
            <a:off x="8512321" y="1631950"/>
            <a:ext cx="2567980" cy="3575049"/>
          </a:xfrm>
          <a:prstGeom prst="rect">
            <a:avLst/>
          </a:prstGeom>
          <a:noFill/>
          <a:ln>
            <a:noFill/>
          </a:ln>
        </p:spPr>
      </p:pic>
      <p:pic>
        <p:nvPicPr>
          <p:cNvPr id="860" name="Google Shape;860;p28"/>
          <p:cNvPicPr preferRelativeResize="0"/>
          <p:nvPr/>
        </p:nvPicPr>
        <p:blipFill rotWithShape="1">
          <a:blip r:embed="rId4">
            <a:alphaModFix/>
          </a:blip>
          <a:srcRect b="0" l="288" r="288" t="0"/>
          <a:stretch/>
        </p:blipFill>
        <p:spPr>
          <a:xfrm>
            <a:off x="1111194" y="1631950"/>
            <a:ext cx="2567980" cy="3575049"/>
          </a:xfrm>
          <a:prstGeom prst="rect">
            <a:avLst/>
          </a:prstGeom>
          <a:noFill/>
          <a:ln>
            <a:noFill/>
          </a:ln>
        </p:spPr>
      </p:pic>
      <p:sp>
        <p:nvSpPr>
          <p:cNvPr id="861" name="Google Shape;861;p28"/>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65" name="Shape 865"/>
        <p:cNvGrpSpPr/>
        <p:nvPr/>
      </p:nvGrpSpPr>
      <p:grpSpPr>
        <a:xfrm>
          <a:off x="0" y="0"/>
          <a:ext cx="0" cy="0"/>
          <a:chOff x="0" y="0"/>
          <a:chExt cx="0" cy="0"/>
        </a:xfrm>
      </p:grpSpPr>
      <p:grpSp>
        <p:nvGrpSpPr>
          <p:cNvPr id="866" name="Google Shape;866;ga7b0cb97ba_0_114"/>
          <p:cNvGrpSpPr/>
          <p:nvPr/>
        </p:nvGrpSpPr>
        <p:grpSpPr>
          <a:xfrm>
            <a:off x="4103412" y="1964975"/>
            <a:ext cx="3985158" cy="3936993"/>
            <a:chOff x="3672528" y="1034818"/>
            <a:chExt cx="4846945" cy="4788364"/>
          </a:xfrm>
        </p:grpSpPr>
        <p:sp>
          <p:nvSpPr>
            <p:cNvPr id="867" name="Google Shape;867;ga7b0cb97ba_0_114"/>
            <p:cNvSpPr/>
            <p:nvPr/>
          </p:nvSpPr>
          <p:spPr>
            <a:xfrm rot="5400000">
              <a:off x="4845904" y="1384549"/>
              <a:ext cx="2562300" cy="1862838"/>
            </a:xfrm>
            <a:custGeom>
              <a:rect b="b" l="l" r="r" t="t"/>
              <a:pathLst>
                <a:path extrusionOk="0" h="21600" w="21600">
                  <a:moveTo>
                    <a:pt x="11057" y="21600"/>
                  </a:moveTo>
                  <a:lnTo>
                    <a:pt x="7852" y="21600"/>
                  </a:lnTo>
                  <a:cubicBezTo>
                    <a:pt x="3516" y="21600"/>
                    <a:pt x="0" y="16764"/>
                    <a:pt x="0" y="10800"/>
                  </a:cubicBezTo>
                  <a:lnTo>
                    <a:pt x="0" y="10800"/>
                  </a:lnTo>
                  <a:cubicBezTo>
                    <a:pt x="0" y="4836"/>
                    <a:pt x="3516" y="0"/>
                    <a:pt x="7852" y="0"/>
                  </a:cubicBezTo>
                  <a:lnTo>
                    <a:pt x="21600" y="0"/>
                  </a:lnTo>
                  <a:lnTo>
                    <a:pt x="21600" y="7472"/>
                  </a:lnTo>
                  <a:lnTo>
                    <a:pt x="7852" y="7472"/>
                  </a:lnTo>
                  <a:cubicBezTo>
                    <a:pt x="6519" y="7472"/>
                    <a:pt x="5432" y="8959"/>
                    <a:pt x="5432" y="10800"/>
                  </a:cubicBezTo>
                  <a:lnTo>
                    <a:pt x="5432" y="10800"/>
                  </a:lnTo>
                  <a:cubicBezTo>
                    <a:pt x="5432" y="12634"/>
                    <a:pt x="6514" y="14128"/>
                    <a:pt x="7852" y="14128"/>
                  </a:cubicBezTo>
                  <a:lnTo>
                    <a:pt x="11057" y="14128"/>
                  </a:lnTo>
                  <a:lnTo>
                    <a:pt x="11057" y="21600"/>
                  </a:lnTo>
                  <a:close/>
                </a:path>
              </a:pathLst>
            </a:custGeom>
            <a:solidFill>
              <a:srgbClr val="FFDF1D"/>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68" name="Google Shape;868;ga7b0cb97ba_0_114"/>
            <p:cNvSpPr/>
            <p:nvPr/>
          </p:nvSpPr>
          <p:spPr>
            <a:xfrm>
              <a:off x="3672528" y="2440747"/>
              <a:ext cx="2562300" cy="1862838"/>
            </a:xfrm>
            <a:custGeom>
              <a:rect b="b" l="l" r="r" t="t"/>
              <a:pathLst>
                <a:path extrusionOk="0" h="21600" w="21600">
                  <a:moveTo>
                    <a:pt x="11057" y="21600"/>
                  </a:moveTo>
                  <a:lnTo>
                    <a:pt x="7852" y="21600"/>
                  </a:lnTo>
                  <a:cubicBezTo>
                    <a:pt x="3516" y="21600"/>
                    <a:pt x="0" y="16764"/>
                    <a:pt x="0" y="10800"/>
                  </a:cubicBezTo>
                  <a:lnTo>
                    <a:pt x="0" y="10800"/>
                  </a:lnTo>
                  <a:cubicBezTo>
                    <a:pt x="0" y="4836"/>
                    <a:pt x="3516" y="0"/>
                    <a:pt x="7852" y="0"/>
                  </a:cubicBezTo>
                  <a:lnTo>
                    <a:pt x="21600" y="0"/>
                  </a:lnTo>
                  <a:lnTo>
                    <a:pt x="21600" y="7472"/>
                  </a:lnTo>
                  <a:lnTo>
                    <a:pt x="7852" y="7472"/>
                  </a:lnTo>
                  <a:cubicBezTo>
                    <a:pt x="6519" y="7472"/>
                    <a:pt x="5432" y="8959"/>
                    <a:pt x="5432" y="10800"/>
                  </a:cubicBezTo>
                  <a:lnTo>
                    <a:pt x="5432" y="10800"/>
                  </a:lnTo>
                  <a:cubicBezTo>
                    <a:pt x="5432" y="12634"/>
                    <a:pt x="6514" y="14128"/>
                    <a:pt x="7852" y="14128"/>
                  </a:cubicBezTo>
                  <a:lnTo>
                    <a:pt x="11057" y="14128"/>
                  </a:lnTo>
                  <a:lnTo>
                    <a:pt x="11057" y="21600"/>
                  </a:lnTo>
                  <a:close/>
                </a:path>
              </a:pathLst>
            </a:custGeom>
            <a:solidFill>
              <a:srgbClr val="3A3838"/>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69" name="Google Shape;869;ga7b0cb97ba_0_114"/>
            <p:cNvSpPr/>
            <p:nvPr/>
          </p:nvSpPr>
          <p:spPr>
            <a:xfrm rot="-5400000">
              <a:off x="4845886" y="3610613"/>
              <a:ext cx="2562300" cy="1862838"/>
            </a:xfrm>
            <a:custGeom>
              <a:rect b="b" l="l" r="r" t="t"/>
              <a:pathLst>
                <a:path extrusionOk="0" h="21600" w="21600">
                  <a:moveTo>
                    <a:pt x="11057" y="21600"/>
                  </a:moveTo>
                  <a:lnTo>
                    <a:pt x="7852" y="21600"/>
                  </a:lnTo>
                  <a:cubicBezTo>
                    <a:pt x="3516" y="21600"/>
                    <a:pt x="0" y="16764"/>
                    <a:pt x="0" y="10800"/>
                  </a:cubicBezTo>
                  <a:lnTo>
                    <a:pt x="0" y="10800"/>
                  </a:lnTo>
                  <a:cubicBezTo>
                    <a:pt x="0" y="4836"/>
                    <a:pt x="3516" y="0"/>
                    <a:pt x="7852" y="0"/>
                  </a:cubicBezTo>
                  <a:lnTo>
                    <a:pt x="21600" y="0"/>
                  </a:lnTo>
                  <a:lnTo>
                    <a:pt x="21600" y="7472"/>
                  </a:lnTo>
                  <a:lnTo>
                    <a:pt x="7852" y="7472"/>
                  </a:lnTo>
                  <a:cubicBezTo>
                    <a:pt x="6519" y="7472"/>
                    <a:pt x="5432" y="8959"/>
                    <a:pt x="5432" y="10800"/>
                  </a:cubicBezTo>
                  <a:lnTo>
                    <a:pt x="5432" y="10800"/>
                  </a:lnTo>
                  <a:cubicBezTo>
                    <a:pt x="5432" y="12634"/>
                    <a:pt x="6514" y="14128"/>
                    <a:pt x="7852" y="14128"/>
                  </a:cubicBezTo>
                  <a:lnTo>
                    <a:pt x="11057" y="14128"/>
                  </a:lnTo>
                  <a:lnTo>
                    <a:pt x="11057" y="21600"/>
                  </a:lnTo>
                  <a:close/>
                </a:path>
              </a:pathLst>
            </a:custGeom>
            <a:solidFill>
              <a:srgbClr val="FFDF1D"/>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70" name="Google Shape;870;ga7b0cb97ba_0_114"/>
            <p:cNvSpPr/>
            <p:nvPr/>
          </p:nvSpPr>
          <p:spPr>
            <a:xfrm rot="10800000">
              <a:off x="5957173" y="2494081"/>
              <a:ext cx="2562300" cy="1862838"/>
            </a:xfrm>
            <a:custGeom>
              <a:rect b="b" l="l" r="r" t="t"/>
              <a:pathLst>
                <a:path extrusionOk="0" h="21600" w="21600">
                  <a:moveTo>
                    <a:pt x="11057" y="21600"/>
                  </a:moveTo>
                  <a:lnTo>
                    <a:pt x="7852" y="21600"/>
                  </a:lnTo>
                  <a:cubicBezTo>
                    <a:pt x="3516" y="21600"/>
                    <a:pt x="0" y="16764"/>
                    <a:pt x="0" y="10800"/>
                  </a:cubicBezTo>
                  <a:lnTo>
                    <a:pt x="0" y="10800"/>
                  </a:lnTo>
                  <a:cubicBezTo>
                    <a:pt x="0" y="4836"/>
                    <a:pt x="3516" y="0"/>
                    <a:pt x="7852" y="0"/>
                  </a:cubicBezTo>
                  <a:lnTo>
                    <a:pt x="21600" y="0"/>
                  </a:lnTo>
                  <a:lnTo>
                    <a:pt x="21600" y="7472"/>
                  </a:lnTo>
                  <a:lnTo>
                    <a:pt x="7852" y="7472"/>
                  </a:lnTo>
                  <a:cubicBezTo>
                    <a:pt x="6519" y="7472"/>
                    <a:pt x="5432" y="8959"/>
                    <a:pt x="5432" y="10800"/>
                  </a:cubicBezTo>
                  <a:lnTo>
                    <a:pt x="5432" y="10800"/>
                  </a:lnTo>
                  <a:cubicBezTo>
                    <a:pt x="5432" y="12634"/>
                    <a:pt x="6514" y="14128"/>
                    <a:pt x="7852" y="14128"/>
                  </a:cubicBezTo>
                  <a:lnTo>
                    <a:pt x="11057" y="14128"/>
                  </a:lnTo>
                  <a:lnTo>
                    <a:pt x="11057" y="21600"/>
                  </a:lnTo>
                  <a:close/>
                </a:path>
              </a:pathLst>
            </a:custGeom>
            <a:solidFill>
              <a:srgbClr val="3A3838"/>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1" name="Google Shape;871;ga7b0cb97ba_0_114"/>
          <p:cNvSpPr txBox="1"/>
          <p:nvPr/>
        </p:nvSpPr>
        <p:spPr>
          <a:xfrm>
            <a:off x="3573462" y="952500"/>
            <a:ext cx="5045100" cy="461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 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sp>
        <p:nvSpPr>
          <p:cNvPr id="872" name="Google Shape;872;ga7b0cb97ba_0_114"/>
          <p:cNvSpPr/>
          <p:nvPr/>
        </p:nvSpPr>
        <p:spPr>
          <a:xfrm>
            <a:off x="7316949" y="1975968"/>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73" name="Google Shape;873;ga7b0cb97ba_0_114"/>
          <p:cNvSpPr txBox="1"/>
          <p:nvPr/>
        </p:nvSpPr>
        <p:spPr>
          <a:xfrm>
            <a:off x="8237615" y="1964977"/>
            <a:ext cx="3009900" cy="793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874" name="Google Shape;874;ga7b0cb97ba_0_114"/>
          <p:cNvSpPr/>
          <p:nvPr/>
        </p:nvSpPr>
        <p:spPr>
          <a:xfrm>
            <a:off x="7316949" y="5122238"/>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75" name="Google Shape;875;ga7b0cb97ba_0_114"/>
          <p:cNvSpPr txBox="1"/>
          <p:nvPr/>
        </p:nvSpPr>
        <p:spPr>
          <a:xfrm>
            <a:off x="8237615" y="5111247"/>
            <a:ext cx="3009900" cy="793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876" name="Google Shape;876;ga7b0cb97ba_0_114"/>
          <p:cNvSpPr/>
          <p:nvPr/>
        </p:nvSpPr>
        <p:spPr>
          <a:xfrm>
            <a:off x="4264432" y="1975968"/>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Jam alarm" id="877" name="Google Shape;877;ga7b0cb97ba_0_114"/>
          <p:cNvPicPr preferRelativeResize="0"/>
          <p:nvPr/>
        </p:nvPicPr>
        <p:blipFill rotWithShape="1">
          <a:blip r:embed="rId3">
            <a:alphaModFix/>
          </a:blip>
          <a:srcRect b="0" l="0" r="0" t="0"/>
          <a:stretch/>
        </p:blipFill>
        <p:spPr>
          <a:xfrm>
            <a:off x="4425952" y="2137489"/>
            <a:ext cx="448594" cy="448594"/>
          </a:xfrm>
          <a:prstGeom prst="rect">
            <a:avLst/>
          </a:prstGeom>
          <a:noFill/>
          <a:ln>
            <a:noFill/>
          </a:ln>
        </p:spPr>
      </p:pic>
      <p:sp>
        <p:nvSpPr>
          <p:cNvPr id="878" name="Google Shape;878;ga7b0cb97ba_0_114"/>
          <p:cNvSpPr txBox="1"/>
          <p:nvPr/>
        </p:nvSpPr>
        <p:spPr>
          <a:xfrm>
            <a:off x="1105499" y="1964977"/>
            <a:ext cx="3009900" cy="793500"/>
          </a:xfrm>
          <a:prstGeom prst="rect">
            <a:avLst/>
          </a:prstGeom>
          <a:noFill/>
          <a:ln>
            <a:noFill/>
          </a:ln>
        </p:spPr>
        <p:txBody>
          <a:bodyPr anchorCtr="0" anchor="t" bIns="45700" lIns="91425" spcFirstLastPara="1" rIns="91425" wrap="square" tIns="45700">
            <a:noAutofit/>
          </a:bodyPr>
          <a:lstStyle/>
          <a:p>
            <a:pPr indent="0" lvl="0" marL="0" marR="0" rtl="0" algn="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879" name="Google Shape;879;ga7b0cb97ba_0_114"/>
          <p:cNvSpPr/>
          <p:nvPr/>
        </p:nvSpPr>
        <p:spPr>
          <a:xfrm>
            <a:off x="4102912" y="5125122"/>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80" name="Google Shape;880;ga7b0cb97ba_0_114"/>
          <p:cNvSpPr txBox="1"/>
          <p:nvPr/>
        </p:nvSpPr>
        <p:spPr>
          <a:xfrm>
            <a:off x="943979" y="5114131"/>
            <a:ext cx="3009900" cy="793500"/>
          </a:xfrm>
          <a:prstGeom prst="rect">
            <a:avLst/>
          </a:prstGeom>
          <a:noFill/>
          <a:ln>
            <a:noFill/>
          </a:ln>
        </p:spPr>
        <p:txBody>
          <a:bodyPr anchorCtr="0" anchor="t" bIns="45700" lIns="91425" spcFirstLastPara="1" rIns="91425" wrap="square" tIns="45700">
            <a:noAutofit/>
          </a:bodyPr>
          <a:lstStyle/>
          <a:p>
            <a:pPr indent="0" lvl="0" marL="0" marR="0" rtl="0" algn="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pic>
        <p:nvPicPr>
          <p:cNvPr descr="Lingkaran panah" id="881" name="Google Shape;881;ga7b0cb97ba_0_114"/>
          <p:cNvPicPr preferRelativeResize="0"/>
          <p:nvPr/>
        </p:nvPicPr>
        <p:blipFill rotWithShape="1">
          <a:blip r:embed="rId4">
            <a:alphaModFix/>
          </a:blip>
          <a:srcRect b="0" l="0" r="0" t="0"/>
          <a:stretch/>
        </p:blipFill>
        <p:spPr>
          <a:xfrm>
            <a:off x="4261000" y="5283759"/>
            <a:ext cx="455458" cy="455458"/>
          </a:xfrm>
          <a:prstGeom prst="rect">
            <a:avLst/>
          </a:prstGeom>
          <a:noFill/>
          <a:ln>
            <a:noFill/>
          </a:ln>
        </p:spPr>
      </p:pic>
      <p:pic>
        <p:nvPicPr>
          <p:cNvPr descr="Awan" id="882" name="Google Shape;882;ga7b0cb97ba_0_114"/>
          <p:cNvPicPr preferRelativeResize="0"/>
          <p:nvPr/>
        </p:nvPicPr>
        <p:blipFill rotWithShape="1">
          <a:blip r:embed="rId5">
            <a:alphaModFix/>
          </a:blip>
          <a:srcRect b="0" l="0" r="0" t="0"/>
          <a:stretch/>
        </p:blipFill>
        <p:spPr>
          <a:xfrm>
            <a:off x="7478469" y="2129914"/>
            <a:ext cx="463740" cy="463740"/>
          </a:xfrm>
          <a:prstGeom prst="rect">
            <a:avLst/>
          </a:prstGeom>
          <a:noFill/>
          <a:ln>
            <a:noFill/>
          </a:ln>
        </p:spPr>
      </p:pic>
      <p:pic>
        <p:nvPicPr>
          <p:cNvPr descr="Simbol Marah" id="883" name="Google Shape;883;ga7b0cb97ba_0_114"/>
          <p:cNvPicPr preferRelativeResize="0"/>
          <p:nvPr/>
        </p:nvPicPr>
        <p:blipFill rotWithShape="1">
          <a:blip r:embed="rId6">
            <a:alphaModFix/>
          </a:blip>
          <a:srcRect b="0" l="0" r="0" t="0"/>
          <a:stretch/>
        </p:blipFill>
        <p:spPr>
          <a:xfrm>
            <a:off x="7478469" y="5276184"/>
            <a:ext cx="463740" cy="463740"/>
          </a:xfrm>
          <a:prstGeom prst="rect">
            <a:avLst/>
          </a:prstGeom>
          <a:noFill/>
          <a:ln>
            <a:noFill/>
          </a:ln>
        </p:spPr>
      </p:pic>
      <p:sp>
        <p:nvSpPr>
          <p:cNvPr id="884" name="Google Shape;884;ga7b0cb97ba_0_114"/>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88" name="Shape 888"/>
        <p:cNvGrpSpPr/>
        <p:nvPr/>
      </p:nvGrpSpPr>
      <p:grpSpPr>
        <a:xfrm>
          <a:off x="0" y="0"/>
          <a:ext cx="0" cy="0"/>
          <a:chOff x="0" y="0"/>
          <a:chExt cx="0" cy="0"/>
        </a:xfrm>
      </p:grpSpPr>
      <p:cxnSp>
        <p:nvCxnSpPr>
          <p:cNvPr id="889" name="Google Shape;889;p30"/>
          <p:cNvCxnSpPr>
            <a:stCxn id="890" idx="2"/>
            <a:endCxn id="891" idx="0"/>
          </p:cNvCxnSpPr>
          <p:nvPr/>
        </p:nvCxnSpPr>
        <p:spPr>
          <a:xfrm>
            <a:off x="6033788" y="2618739"/>
            <a:ext cx="123900" cy="123900"/>
          </a:xfrm>
          <a:prstGeom prst="straightConnector1">
            <a:avLst/>
          </a:prstGeom>
          <a:noFill/>
          <a:ln cap="flat" cmpd="sng" w="57150">
            <a:solidFill>
              <a:srgbClr val="D0CECE"/>
            </a:solidFill>
            <a:prstDash val="solid"/>
            <a:miter lim="800000"/>
            <a:headEnd len="sm" w="sm" type="none"/>
            <a:tailEnd len="sm" w="sm" type="none"/>
          </a:ln>
        </p:spPr>
      </p:cxnSp>
      <p:cxnSp>
        <p:nvCxnSpPr>
          <p:cNvPr id="892" name="Google Shape;892;p30"/>
          <p:cNvCxnSpPr>
            <a:stCxn id="891" idx="1"/>
            <a:endCxn id="893" idx="3"/>
          </p:cNvCxnSpPr>
          <p:nvPr/>
        </p:nvCxnSpPr>
        <p:spPr>
          <a:xfrm flipH="1">
            <a:off x="6033752" y="3389103"/>
            <a:ext cx="123900" cy="123900"/>
          </a:xfrm>
          <a:prstGeom prst="straightConnector1">
            <a:avLst/>
          </a:prstGeom>
          <a:noFill/>
          <a:ln cap="flat" cmpd="sng" w="57150">
            <a:solidFill>
              <a:srgbClr val="D0CECE"/>
            </a:solidFill>
            <a:prstDash val="solid"/>
            <a:miter lim="800000"/>
            <a:headEnd len="sm" w="sm" type="none"/>
            <a:tailEnd len="sm" w="sm" type="none"/>
          </a:ln>
        </p:spPr>
      </p:cxnSp>
      <p:cxnSp>
        <p:nvCxnSpPr>
          <p:cNvPr id="894" name="Google Shape;894;p30"/>
          <p:cNvCxnSpPr>
            <a:stCxn id="893" idx="2"/>
            <a:endCxn id="895" idx="0"/>
          </p:cNvCxnSpPr>
          <p:nvPr/>
        </p:nvCxnSpPr>
        <p:spPr>
          <a:xfrm>
            <a:off x="6033788" y="4159467"/>
            <a:ext cx="123900" cy="123900"/>
          </a:xfrm>
          <a:prstGeom prst="straightConnector1">
            <a:avLst/>
          </a:prstGeom>
          <a:noFill/>
          <a:ln cap="flat" cmpd="sng" w="57150">
            <a:solidFill>
              <a:srgbClr val="D0CECE"/>
            </a:solidFill>
            <a:prstDash val="solid"/>
            <a:miter lim="800000"/>
            <a:headEnd len="sm" w="sm" type="none"/>
            <a:tailEnd len="sm" w="sm" type="none"/>
          </a:ln>
        </p:spPr>
      </p:cxnSp>
      <p:cxnSp>
        <p:nvCxnSpPr>
          <p:cNvPr id="896" name="Google Shape;896;p30"/>
          <p:cNvCxnSpPr>
            <a:stCxn id="895" idx="1"/>
            <a:endCxn id="897" idx="3"/>
          </p:cNvCxnSpPr>
          <p:nvPr/>
        </p:nvCxnSpPr>
        <p:spPr>
          <a:xfrm flipH="1">
            <a:off x="6033752" y="4929831"/>
            <a:ext cx="123900" cy="123900"/>
          </a:xfrm>
          <a:prstGeom prst="straightConnector1">
            <a:avLst/>
          </a:prstGeom>
          <a:noFill/>
          <a:ln cap="flat" cmpd="sng" w="57150">
            <a:solidFill>
              <a:srgbClr val="D0CECE"/>
            </a:solidFill>
            <a:prstDash val="solid"/>
            <a:miter lim="800000"/>
            <a:headEnd len="sm" w="sm" type="none"/>
            <a:tailEnd len="sm" w="sm" type="none"/>
          </a:ln>
        </p:spPr>
      </p:cxnSp>
      <p:sp>
        <p:nvSpPr>
          <p:cNvPr id="890" name="Google Shape;890;p30"/>
          <p:cNvSpPr/>
          <p:nvPr/>
        </p:nvSpPr>
        <p:spPr>
          <a:xfrm rot="-2700000">
            <a:off x="5253394" y="1838345"/>
            <a:ext cx="914289" cy="914289"/>
          </a:xfrm>
          <a:prstGeom prst="roundRect">
            <a:avLst>
              <a:gd fmla="val 16667" name="adj"/>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91" name="Google Shape;891;p30"/>
          <p:cNvSpPr/>
          <p:nvPr/>
        </p:nvSpPr>
        <p:spPr>
          <a:xfrm rot="-2700000">
            <a:off x="6023757" y="2608709"/>
            <a:ext cx="914289" cy="914289"/>
          </a:xfrm>
          <a:prstGeom prst="roundRect">
            <a:avLst>
              <a:gd fmla="val 16667" name="adj"/>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93" name="Google Shape;893;p30"/>
          <p:cNvSpPr/>
          <p:nvPr/>
        </p:nvSpPr>
        <p:spPr>
          <a:xfrm rot="-2700000">
            <a:off x="5253394" y="3379073"/>
            <a:ext cx="914289" cy="914289"/>
          </a:xfrm>
          <a:prstGeom prst="roundRect">
            <a:avLst>
              <a:gd fmla="val 16667" name="adj"/>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95" name="Google Shape;895;p30"/>
          <p:cNvSpPr/>
          <p:nvPr/>
        </p:nvSpPr>
        <p:spPr>
          <a:xfrm rot="-2700000">
            <a:off x="6023757" y="4149437"/>
            <a:ext cx="914289" cy="914289"/>
          </a:xfrm>
          <a:prstGeom prst="roundRect">
            <a:avLst>
              <a:gd fmla="val 16667" name="adj"/>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97" name="Google Shape;897;p30"/>
          <p:cNvSpPr/>
          <p:nvPr/>
        </p:nvSpPr>
        <p:spPr>
          <a:xfrm rot="-2700000">
            <a:off x="5253394" y="4919802"/>
            <a:ext cx="914289" cy="914289"/>
          </a:xfrm>
          <a:prstGeom prst="roundRect">
            <a:avLst>
              <a:gd fmla="val 16667" name="adj"/>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98" name="Google Shape;898;p30"/>
          <p:cNvSpPr txBox="1"/>
          <p:nvPr/>
        </p:nvSpPr>
        <p:spPr>
          <a:xfrm>
            <a:off x="3573462" y="952500"/>
            <a:ext cx="50451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GROWTH YOUR </a:t>
            </a:r>
            <a:r>
              <a:rPr lang="en-ID" sz="2400">
                <a:solidFill>
                  <a:srgbClr val="3A3838"/>
                </a:solidFill>
                <a:latin typeface="Montserrat SemiBold"/>
                <a:ea typeface="Montserrat SemiBold"/>
                <a:cs typeface="Montserrat SemiBold"/>
                <a:sym typeface="Montserrat SemiBold"/>
              </a:rPr>
              <a:t>BUSINESS</a:t>
            </a:r>
            <a:endParaRPr sz="2400">
              <a:solidFill>
                <a:srgbClr val="3A3838"/>
              </a:solidFill>
              <a:latin typeface="Montserrat SemiBold"/>
              <a:ea typeface="Montserrat SemiBold"/>
              <a:cs typeface="Montserrat SemiBold"/>
              <a:sym typeface="Montserrat SemiBold"/>
            </a:endParaRPr>
          </a:p>
        </p:txBody>
      </p:sp>
      <p:pic>
        <p:nvPicPr>
          <p:cNvPr descr="Jam alarm" id="899" name="Google Shape;899;p30"/>
          <p:cNvPicPr preferRelativeResize="0"/>
          <p:nvPr/>
        </p:nvPicPr>
        <p:blipFill rotWithShape="1">
          <a:blip r:embed="rId3">
            <a:alphaModFix/>
          </a:blip>
          <a:srcRect b="0" l="0" r="0" t="0"/>
          <a:stretch/>
        </p:blipFill>
        <p:spPr>
          <a:xfrm>
            <a:off x="6256633" y="2856822"/>
            <a:ext cx="448594" cy="448594"/>
          </a:xfrm>
          <a:prstGeom prst="rect">
            <a:avLst/>
          </a:prstGeom>
          <a:noFill/>
          <a:ln>
            <a:noFill/>
          </a:ln>
        </p:spPr>
      </p:pic>
      <p:pic>
        <p:nvPicPr>
          <p:cNvPr descr="Simbol Marah" id="900" name="Google Shape;900;p30"/>
          <p:cNvPicPr preferRelativeResize="0"/>
          <p:nvPr/>
        </p:nvPicPr>
        <p:blipFill rotWithShape="1">
          <a:blip r:embed="rId4">
            <a:alphaModFix/>
          </a:blip>
          <a:srcRect b="0" l="0" r="0" t="0"/>
          <a:stretch/>
        </p:blipFill>
        <p:spPr>
          <a:xfrm>
            <a:off x="6249060" y="4374712"/>
            <a:ext cx="463740" cy="463740"/>
          </a:xfrm>
          <a:prstGeom prst="rect">
            <a:avLst/>
          </a:prstGeom>
          <a:noFill/>
          <a:ln>
            <a:noFill/>
          </a:ln>
        </p:spPr>
      </p:pic>
      <p:pic>
        <p:nvPicPr>
          <p:cNvPr descr="Lingkaran panah" id="901" name="Google Shape;901;p30"/>
          <p:cNvPicPr preferRelativeResize="0"/>
          <p:nvPr/>
        </p:nvPicPr>
        <p:blipFill rotWithShape="1">
          <a:blip r:embed="rId5">
            <a:alphaModFix/>
          </a:blip>
          <a:srcRect b="0" l="0" r="0" t="0"/>
          <a:stretch/>
        </p:blipFill>
        <p:spPr>
          <a:xfrm>
            <a:off x="5482837" y="2067760"/>
            <a:ext cx="455458" cy="455458"/>
          </a:xfrm>
          <a:prstGeom prst="rect">
            <a:avLst/>
          </a:prstGeom>
          <a:noFill/>
          <a:ln>
            <a:noFill/>
          </a:ln>
        </p:spPr>
      </p:pic>
      <p:pic>
        <p:nvPicPr>
          <p:cNvPr descr="Awan" id="902" name="Google Shape;902;p30"/>
          <p:cNvPicPr preferRelativeResize="0"/>
          <p:nvPr/>
        </p:nvPicPr>
        <p:blipFill rotWithShape="1">
          <a:blip r:embed="rId6">
            <a:alphaModFix/>
          </a:blip>
          <a:srcRect b="0" l="0" r="0" t="0"/>
          <a:stretch/>
        </p:blipFill>
        <p:spPr>
          <a:xfrm>
            <a:off x="5474555" y="3604347"/>
            <a:ext cx="463740" cy="463740"/>
          </a:xfrm>
          <a:prstGeom prst="rect">
            <a:avLst/>
          </a:prstGeom>
          <a:noFill/>
          <a:ln>
            <a:noFill/>
          </a:ln>
        </p:spPr>
      </p:pic>
      <p:pic>
        <p:nvPicPr>
          <p:cNvPr descr="Kopi" id="903" name="Google Shape;903;p30"/>
          <p:cNvPicPr preferRelativeResize="0"/>
          <p:nvPr/>
        </p:nvPicPr>
        <p:blipFill rotWithShape="1">
          <a:blip r:embed="rId7">
            <a:alphaModFix/>
          </a:blip>
          <a:srcRect b="0" l="0" r="0" t="0"/>
          <a:stretch/>
        </p:blipFill>
        <p:spPr>
          <a:xfrm>
            <a:off x="5476268" y="5137383"/>
            <a:ext cx="462027" cy="462027"/>
          </a:xfrm>
          <a:prstGeom prst="rect">
            <a:avLst/>
          </a:prstGeom>
          <a:noFill/>
          <a:ln>
            <a:noFill/>
          </a:ln>
        </p:spPr>
      </p:pic>
      <p:sp>
        <p:nvSpPr>
          <p:cNvPr id="904" name="Google Shape;904;p30"/>
          <p:cNvSpPr/>
          <p:nvPr/>
        </p:nvSpPr>
        <p:spPr>
          <a:xfrm>
            <a:off x="943978" y="1959966"/>
            <a:ext cx="771600" cy="771600"/>
          </a:xfrm>
          <a:prstGeom prst="ellipse">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05" name="Google Shape;905;p30"/>
          <p:cNvSpPr txBox="1"/>
          <p:nvPr/>
        </p:nvSpPr>
        <p:spPr>
          <a:xfrm>
            <a:off x="1864644" y="1948975"/>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906" name="Google Shape;906;p30"/>
          <p:cNvSpPr/>
          <p:nvPr/>
        </p:nvSpPr>
        <p:spPr>
          <a:xfrm>
            <a:off x="943978" y="5111171"/>
            <a:ext cx="771600" cy="771600"/>
          </a:xfrm>
          <a:prstGeom prst="ellipse">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07" name="Google Shape;907;p30"/>
          <p:cNvSpPr txBox="1"/>
          <p:nvPr/>
        </p:nvSpPr>
        <p:spPr>
          <a:xfrm>
            <a:off x="1864644" y="5100180"/>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908" name="Google Shape;908;p30"/>
          <p:cNvSpPr/>
          <p:nvPr/>
        </p:nvSpPr>
        <p:spPr>
          <a:xfrm>
            <a:off x="943978" y="3535569"/>
            <a:ext cx="771600" cy="771600"/>
          </a:xfrm>
          <a:prstGeom prst="ellipse">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09" name="Google Shape;909;p30"/>
          <p:cNvSpPr txBox="1"/>
          <p:nvPr/>
        </p:nvSpPr>
        <p:spPr>
          <a:xfrm>
            <a:off x="1864644" y="3524578"/>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910" name="Google Shape;910;p30"/>
          <p:cNvSpPr/>
          <p:nvPr/>
        </p:nvSpPr>
        <p:spPr>
          <a:xfrm>
            <a:off x="7316949" y="2680036"/>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11" name="Google Shape;911;p30"/>
          <p:cNvSpPr txBox="1"/>
          <p:nvPr/>
        </p:nvSpPr>
        <p:spPr>
          <a:xfrm>
            <a:off x="8237615" y="2669045"/>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912" name="Google Shape;912;p30"/>
          <p:cNvSpPr/>
          <p:nvPr/>
        </p:nvSpPr>
        <p:spPr>
          <a:xfrm>
            <a:off x="7316949" y="4220764"/>
            <a:ext cx="771600" cy="771600"/>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13" name="Google Shape;913;p30"/>
          <p:cNvSpPr txBox="1"/>
          <p:nvPr/>
        </p:nvSpPr>
        <p:spPr>
          <a:xfrm>
            <a:off x="8237615" y="4209773"/>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pic>
        <p:nvPicPr>
          <p:cNvPr descr="Lingkaran panah" id="914" name="Google Shape;914;p30"/>
          <p:cNvPicPr preferRelativeResize="0"/>
          <p:nvPr/>
        </p:nvPicPr>
        <p:blipFill rotWithShape="1">
          <a:blip r:embed="rId5">
            <a:alphaModFix/>
          </a:blip>
          <a:srcRect b="0" l="0" r="0" t="0"/>
          <a:stretch/>
        </p:blipFill>
        <p:spPr>
          <a:xfrm>
            <a:off x="1086711" y="2121811"/>
            <a:ext cx="455458" cy="455458"/>
          </a:xfrm>
          <a:prstGeom prst="rect">
            <a:avLst/>
          </a:prstGeom>
          <a:noFill/>
          <a:ln>
            <a:noFill/>
          </a:ln>
        </p:spPr>
      </p:pic>
      <p:pic>
        <p:nvPicPr>
          <p:cNvPr descr="Awan" id="915" name="Google Shape;915;p30"/>
          <p:cNvPicPr preferRelativeResize="0"/>
          <p:nvPr/>
        </p:nvPicPr>
        <p:blipFill rotWithShape="1">
          <a:blip r:embed="rId6">
            <a:alphaModFix/>
          </a:blip>
          <a:srcRect b="0" l="0" r="0" t="0"/>
          <a:stretch/>
        </p:blipFill>
        <p:spPr>
          <a:xfrm>
            <a:off x="1093473" y="3688740"/>
            <a:ext cx="463740" cy="463740"/>
          </a:xfrm>
          <a:prstGeom prst="rect">
            <a:avLst/>
          </a:prstGeom>
          <a:noFill/>
          <a:ln>
            <a:noFill/>
          </a:ln>
        </p:spPr>
      </p:pic>
      <p:pic>
        <p:nvPicPr>
          <p:cNvPr descr="Kopi" id="916" name="Google Shape;916;p30"/>
          <p:cNvPicPr preferRelativeResize="0"/>
          <p:nvPr/>
        </p:nvPicPr>
        <p:blipFill rotWithShape="1">
          <a:blip r:embed="rId7">
            <a:alphaModFix/>
          </a:blip>
          <a:srcRect b="0" l="0" r="0" t="0"/>
          <a:stretch/>
        </p:blipFill>
        <p:spPr>
          <a:xfrm>
            <a:off x="1095186" y="5270177"/>
            <a:ext cx="462027" cy="462027"/>
          </a:xfrm>
          <a:prstGeom prst="rect">
            <a:avLst/>
          </a:prstGeom>
          <a:noFill/>
          <a:ln>
            <a:noFill/>
          </a:ln>
        </p:spPr>
      </p:pic>
      <p:pic>
        <p:nvPicPr>
          <p:cNvPr descr="Jam alarm" id="917" name="Google Shape;917;p30"/>
          <p:cNvPicPr preferRelativeResize="0"/>
          <p:nvPr/>
        </p:nvPicPr>
        <p:blipFill rotWithShape="1">
          <a:blip r:embed="rId3">
            <a:alphaModFix/>
          </a:blip>
          <a:srcRect b="0" l="0" r="0" t="0"/>
          <a:stretch/>
        </p:blipFill>
        <p:spPr>
          <a:xfrm>
            <a:off x="7478469" y="2856822"/>
            <a:ext cx="448594" cy="448594"/>
          </a:xfrm>
          <a:prstGeom prst="rect">
            <a:avLst/>
          </a:prstGeom>
          <a:noFill/>
          <a:ln>
            <a:noFill/>
          </a:ln>
        </p:spPr>
      </p:pic>
      <p:pic>
        <p:nvPicPr>
          <p:cNvPr descr="Simbol Marah" id="918" name="Google Shape;918;p30"/>
          <p:cNvPicPr preferRelativeResize="0"/>
          <p:nvPr/>
        </p:nvPicPr>
        <p:blipFill rotWithShape="1">
          <a:blip r:embed="rId4">
            <a:alphaModFix/>
          </a:blip>
          <a:srcRect b="0" l="0" r="0" t="0"/>
          <a:stretch/>
        </p:blipFill>
        <p:spPr>
          <a:xfrm>
            <a:off x="7470896" y="4374712"/>
            <a:ext cx="463740" cy="463740"/>
          </a:xfrm>
          <a:prstGeom prst="rect">
            <a:avLst/>
          </a:prstGeom>
          <a:noFill/>
          <a:ln>
            <a:noFill/>
          </a:ln>
        </p:spPr>
      </p:pic>
      <p:sp>
        <p:nvSpPr>
          <p:cNvPr id="919" name="Google Shape;919;p30"/>
          <p:cNvSpPr/>
          <p:nvPr/>
        </p:nvSpPr>
        <p:spPr>
          <a:xfrm>
            <a:off x="11239502" y="1"/>
            <a:ext cx="952500" cy="9489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20" name="Google Shape;920;p30"/>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b030c373fd_0_22"/>
          <p:cNvSpPr txBox="1"/>
          <p:nvPr/>
        </p:nvSpPr>
        <p:spPr>
          <a:xfrm>
            <a:off x="5056225" y="491825"/>
            <a:ext cx="45387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0000"/>
              </a:buClr>
              <a:buFont typeface="Arial"/>
              <a:buNone/>
            </a:pPr>
            <a:r>
              <a:rPr lang="en-ID" sz="3700">
                <a:solidFill>
                  <a:srgbClr val="3A3838"/>
                </a:solidFill>
                <a:latin typeface="Montserrat SemiBold"/>
                <a:ea typeface="Montserrat SemiBold"/>
                <a:cs typeface="Montserrat SemiBold"/>
                <a:sym typeface="Montserrat SemiBold"/>
              </a:rPr>
              <a:t>Pesquisa Operacional(PO)</a:t>
            </a:r>
            <a:endParaRPr sz="3700">
              <a:solidFill>
                <a:srgbClr val="3A3838"/>
              </a:solidFill>
              <a:latin typeface="Montserrat SemiBold"/>
              <a:ea typeface="Montserrat SemiBold"/>
              <a:cs typeface="Montserrat SemiBold"/>
              <a:sym typeface="Montserrat SemiBold"/>
            </a:endParaRPr>
          </a:p>
        </p:txBody>
      </p:sp>
      <p:sp>
        <p:nvSpPr>
          <p:cNvPr id="175" name="Google Shape;175;gb030c373fd_0_22"/>
          <p:cNvSpPr txBox="1"/>
          <p:nvPr/>
        </p:nvSpPr>
        <p:spPr>
          <a:xfrm>
            <a:off x="5132425" y="1820250"/>
            <a:ext cx="4658400" cy="18000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i="1" lang="en-ID" sz="1450">
                <a:solidFill>
                  <a:srgbClr val="757070"/>
                </a:solidFill>
                <a:latin typeface="Montserrat Medium"/>
                <a:ea typeface="Montserrat Medium"/>
                <a:cs typeface="Montserrat Medium"/>
                <a:sym typeface="Montserrat Medium"/>
              </a:rPr>
              <a:t>É a aplicação de métodos, técnicas e instrumentos científicos a problemas que envolvem as operações de um sistema, de modo a proporcionar, aos que controlam o sistema, soluções para o problema em foco.</a:t>
            </a:r>
            <a:endParaRPr i="1" sz="1450">
              <a:solidFill>
                <a:srgbClr val="757070"/>
              </a:solidFill>
              <a:latin typeface="Montserrat Medium"/>
              <a:ea typeface="Montserrat Medium"/>
              <a:cs typeface="Montserrat Medium"/>
              <a:sym typeface="Montserrat Medium"/>
            </a:endParaRPr>
          </a:p>
        </p:txBody>
      </p:sp>
      <p:sp>
        <p:nvSpPr>
          <p:cNvPr id="176" name="Google Shape;176;gb030c373fd_0_22"/>
          <p:cNvSpPr/>
          <p:nvPr/>
        </p:nvSpPr>
        <p:spPr>
          <a:xfrm rot="5400000">
            <a:off x="7147075" y="910675"/>
            <a:ext cx="2082600" cy="7980600"/>
          </a:xfrm>
          <a:prstGeom prst="rect">
            <a:avLst/>
          </a:prstGeom>
          <a:solidFill>
            <a:srgbClr val="D9D9D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7" name="Google Shape;177;gb030c373fd_0_22"/>
          <p:cNvSpPr txBox="1"/>
          <p:nvPr/>
        </p:nvSpPr>
        <p:spPr>
          <a:xfrm>
            <a:off x="4827625" y="3965463"/>
            <a:ext cx="5580600" cy="2094900"/>
          </a:xfrm>
          <a:prstGeom prst="rect">
            <a:avLst/>
          </a:prstGeom>
          <a:noFill/>
          <a:ln>
            <a:noFill/>
          </a:ln>
        </p:spPr>
        <p:txBody>
          <a:bodyPr anchorCtr="0" anchor="t" bIns="45700" lIns="91425" spcFirstLastPara="1" rIns="91425" wrap="square" tIns="45700">
            <a:noAutofit/>
          </a:bodyPr>
          <a:lstStyle/>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Formular o problema</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Construir um modelo</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Deduzir uma solução</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Testar o modelo e a solução.</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Estabelecer controle sobre a solução </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Colocar a solução em funcionamento</a:t>
            </a:r>
            <a:endParaRPr sz="1350">
              <a:solidFill>
                <a:srgbClr val="434343"/>
              </a:solidFill>
              <a:latin typeface="Montserrat SemiBold"/>
              <a:ea typeface="Montserrat SemiBold"/>
              <a:cs typeface="Montserrat SemiBold"/>
              <a:sym typeface="Montserrat SemiBold"/>
            </a:endParaRPr>
          </a:p>
        </p:txBody>
      </p:sp>
      <p:sp>
        <p:nvSpPr>
          <p:cNvPr id="178" name="Google Shape;178;gb030c373fd_0_2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pic>
        <p:nvPicPr>
          <p:cNvPr id="179" name="Google Shape;179;gb030c373fd_0_22"/>
          <p:cNvPicPr preferRelativeResize="0"/>
          <p:nvPr/>
        </p:nvPicPr>
        <p:blipFill rotWithShape="1">
          <a:blip r:embed="rId3">
            <a:alphaModFix/>
          </a:blip>
          <a:srcRect b="0" l="42679" r="16776" t="0"/>
          <a:stretch/>
        </p:blipFill>
        <p:spPr>
          <a:xfrm>
            <a:off x="-1" y="0"/>
            <a:ext cx="4197966" cy="6857999"/>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24" name="Shape 924"/>
        <p:cNvGrpSpPr/>
        <p:nvPr/>
      </p:nvGrpSpPr>
      <p:grpSpPr>
        <a:xfrm>
          <a:off x="0" y="0"/>
          <a:ext cx="0" cy="0"/>
          <a:chOff x="0" y="0"/>
          <a:chExt cx="0" cy="0"/>
        </a:xfrm>
      </p:grpSpPr>
      <p:graphicFrame>
        <p:nvGraphicFramePr>
          <p:cNvPr id="925" name="Google Shape;925;p31"/>
          <p:cNvGraphicFramePr/>
          <p:nvPr/>
        </p:nvGraphicFramePr>
        <p:xfrm>
          <a:off x="6096000" y="2476501"/>
          <a:ext cx="5143500" cy="3429000"/>
        </p:xfrm>
        <a:graphic>
          <a:graphicData uri="http://schemas.openxmlformats.org/drawingml/2006/chart">
            <c:chart r:id="rId3"/>
          </a:graphicData>
        </a:graphic>
      </p:graphicFrame>
      <p:sp>
        <p:nvSpPr>
          <p:cNvPr id="926" name="Google Shape;926;p31"/>
          <p:cNvSpPr txBox="1"/>
          <p:nvPr/>
        </p:nvSpPr>
        <p:spPr>
          <a:xfrm>
            <a:off x="952492" y="952492"/>
            <a:ext cx="5421000" cy="12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DEVELOP A PASSION FOR LEARNING. IF YOU DO, YOU WILL NEVER CEASE TO GROW.</a:t>
            </a:r>
            <a:endParaRPr sz="2400">
              <a:solidFill>
                <a:srgbClr val="3A3838"/>
              </a:solidFill>
              <a:latin typeface="Montserrat SemiBold"/>
              <a:ea typeface="Montserrat SemiBold"/>
              <a:cs typeface="Montserrat SemiBold"/>
              <a:sym typeface="Montserrat SemiBold"/>
            </a:endParaRPr>
          </a:p>
        </p:txBody>
      </p:sp>
      <p:sp>
        <p:nvSpPr>
          <p:cNvPr id="927" name="Google Shape;927;p31"/>
          <p:cNvSpPr txBox="1"/>
          <p:nvPr/>
        </p:nvSpPr>
        <p:spPr>
          <a:xfrm>
            <a:off x="2133606" y="2581563"/>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928" name="Google Shape;928;p31"/>
          <p:cNvSpPr txBox="1"/>
          <p:nvPr/>
        </p:nvSpPr>
        <p:spPr>
          <a:xfrm>
            <a:off x="2133606" y="3794196"/>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929" name="Google Shape;929;p31"/>
          <p:cNvSpPr txBox="1"/>
          <p:nvPr/>
        </p:nvSpPr>
        <p:spPr>
          <a:xfrm>
            <a:off x="2133606" y="5000915"/>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930" name="Google Shape;930;p31"/>
          <p:cNvSpPr txBox="1"/>
          <p:nvPr/>
        </p:nvSpPr>
        <p:spPr>
          <a:xfrm>
            <a:off x="7105657" y="952492"/>
            <a:ext cx="4133700" cy="10359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 eaque ipsa quae ab illo inventore veritatis et quasi architecto beatae vitae dicta sunt explicabo.</a:t>
            </a:r>
            <a:endParaRPr sz="1050">
              <a:solidFill>
                <a:srgbClr val="757070"/>
              </a:solidFill>
              <a:latin typeface="Open Sans"/>
              <a:ea typeface="Open Sans"/>
              <a:cs typeface="Open Sans"/>
              <a:sym typeface="Open Sans"/>
            </a:endParaRPr>
          </a:p>
        </p:txBody>
      </p:sp>
      <p:pic>
        <p:nvPicPr>
          <p:cNvPr id="931" name="Google Shape;931;p31"/>
          <p:cNvPicPr preferRelativeResize="0"/>
          <p:nvPr/>
        </p:nvPicPr>
        <p:blipFill rotWithShape="1">
          <a:blip r:embed="rId4">
            <a:alphaModFix/>
          </a:blip>
          <a:srcRect b="13867" l="0" r="0" t="13867"/>
          <a:stretch/>
        </p:blipFill>
        <p:spPr>
          <a:xfrm>
            <a:off x="952492" y="2476501"/>
            <a:ext cx="1009800" cy="1009800"/>
          </a:xfrm>
          <a:prstGeom prst="ellipse">
            <a:avLst/>
          </a:prstGeom>
          <a:noFill/>
          <a:ln>
            <a:noFill/>
          </a:ln>
        </p:spPr>
      </p:pic>
      <p:pic>
        <p:nvPicPr>
          <p:cNvPr id="932" name="Google Shape;932;p31"/>
          <p:cNvPicPr preferRelativeResize="0"/>
          <p:nvPr/>
        </p:nvPicPr>
        <p:blipFill rotWithShape="1">
          <a:blip r:embed="rId4">
            <a:alphaModFix/>
          </a:blip>
          <a:srcRect b="13867" l="0" r="0" t="13867"/>
          <a:stretch/>
        </p:blipFill>
        <p:spPr>
          <a:xfrm>
            <a:off x="952492" y="3686176"/>
            <a:ext cx="1009800" cy="1009800"/>
          </a:xfrm>
          <a:prstGeom prst="ellipse">
            <a:avLst/>
          </a:prstGeom>
          <a:noFill/>
          <a:ln>
            <a:noFill/>
          </a:ln>
        </p:spPr>
      </p:pic>
      <p:pic>
        <p:nvPicPr>
          <p:cNvPr id="933" name="Google Shape;933;p31"/>
          <p:cNvPicPr preferRelativeResize="0"/>
          <p:nvPr/>
        </p:nvPicPr>
        <p:blipFill rotWithShape="1">
          <a:blip r:embed="rId4">
            <a:alphaModFix/>
          </a:blip>
          <a:srcRect b="13867" l="0" r="0" t="13867"/>
          <a:stretch/>
        </p:blipFill>
        <p:spPr>
          <a:xfrm>
            <a:off x="952492" y="4895851"/>
            <a:ext cx="1009800" cy="1009800"/>
          </a:xfrm>
          <a:prstGeom prst="ellipse">
            <a:avLst/>
          </a:prstGeom>
          <a:noFill/>
          <a:ln>
            <a:noFill/>
          </a:ln>
        </p:spPr>
      </p:pic>
      <p:sp>
        <p:nvSpPr>
          <p:cNvPr id="934" name="Google Shape;934;p31"/>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38" name="Shape 938"/>
        <p:cNvGrpSpPr/>
        <p:nvPr/>
      </p:nvGrpSpPr>
      <p:grpSpPr>
        <a:xfrm>
          <a:off x="0" y="0"/>
          <a:ext cx="0" cy="0"/>
          <a:chOff x="0" y="0"/>
          <a:chExt cx="0" cy="0"/>
        </a:xfrm>
      </p:grpSpPr>
      <p:graphicFrame>
        <p:nvGraphicFramePr>
          <p:cNvPr id="939" name="Google Shape;939;p32"/>
          <p:cNvGraphicFramePr/>
          <p:nvPr/>
        </p:nvGraphicFramePr>
        <p:xfrm>
          <a:off x="952492" y="2390944"/>
          <a:ext cx="5143500" cy="4228800"/>
        </p:xfrm>
        <a:graphic>
          <a:graphicData uri="http://schemas.openxmlformats.org/drawingml/2006/chart">
            <c:chart r:id="rId3"/>
          </a:graphicData>
        </a:graphic>
      </p:graphicFrame>
      <p:sp>
        <p:nvSpPr>
          <p:cNvPr id="940" name="Google Shape;940;p32"/>
          <p:cNvSpPr txBox="1"/>
          <p:nvPr/>
        </p:nvSpPr>
        <p:spPr>
          <a:xfrm>
            <a:off x="952492" y="952492"/>
            <a:ext cx="4543500" cy="12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ID" sz="2400">
                <a:solidFill>
                  <a:srgbClr val="3A3838"/>
                </a:solidFill>
                <a:latin typeface="Montserrat SemiBold"/>
                <a:ea typeface="Montserrat SemiBold"/>
                <a:cs typeface="Montserrat SemiBold"/>
                <a:sym typeface="Montserrat SemiBold"/>
              </a:rPr>
              <a:t>START WHERE YOU ARE, USE WHAT YOU HAVE, DO WHAT YOU CAN.</a:t>
            </a:r>
            <a:endParaRPr sz="2400">
              <a:solidFill>
                <a:srgbClr val="3A3838"/>
              </a:solidFill>
              <a:latin typeface="Montserrat SemiBold"/>
              <a:ea typeface="Montserrat SemiBold"/>
              <a:cs typeface="Montserrat SemiBold"/>
              <a:sym typeface="Montserrat SemiBold"/>
            </a:endParaRPr>
          </a:p>
        </p:txBody>
      </p:sp>
      <p:sp>
        <p:nvSpPr>
          <p:cNvPr id="941" name="Google Shape;941;p32"/>
          <p:cNvSpPr txBox="1"/>
          <p:nvPr/>
        </p:nvSpPr>
        <p:spPr>
          <a:xfrm>
            <a:off x="7048483" y="3900024"/>
            <a:ext cx="4191000" cy="2005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a:t>
            </a:r>
            <a:endParaRPr sz="1050">
              <a:solidFill>
                <a:srgbClr val="757070"/>
              </a:solidFill>
              <a:latin typeface="Open Sans"/>
              <a:ea typeface="Open Sans"/>
              <a:cs typeface="Open Sans"/>
              <a:sym typeface="Open Sans"/>
            </a:endParaRPr>
          </a:p>
        </p:txBody>
      </p:sp>
      <p:sp>
        <p:nvSpPr>
          <p:cNvPr id="942" name="Google Shape;942;p32"/>
          <p:cNvSpPr txBox="1"/>
          <p:nvPr/>
        </p:nvSpPr>
        <p:spPr>
          <a:xfrm>
            <a:off x="7048483" y="3592247"/>
            <a:ext cx="15288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400">
                <a:solidFill>
                  <a:srgbClr val="3A3838"/>
                </a:solidFill>
                <a:latin typeface="Montserrat SemiBold"/>
                <a:ea typeface="Montserrat SemiBold"/>
                <a:cs typeface="Montserrat SemiBold"/>
                <a:sym typeface="Montserrat SemiBold"/>
              </a:rPr>
              <a:t>DESCRIPTION</a:t>
            </a:r>
            <a:endParaRPr sz="1400">
              <a:solidFill>
                <a:srgbClr val="3A3838"/>
              </a:solidFill>
              <a:latin typeface="Montserrat SemiBold"/>
              <a:ea typeface="Montserrat SemiBold"/>
              <a:cs typeface="Montserrat SemiBold"/>
              <a:sym typeface="Montserrat SemiBold"/>
            </a:endParaRPr>
          </a:p>
        </p:txBody>
      </p:sp>
      <p:sp>
        <p:nvSpPr>
          <p:cNvPr id="943" name="Google Shape;943;p32"/>
          <p:cNvSpPr txBox="1"/>
          <p:nvPr/>
        </p:nvSpPr>
        <p:spPr>
          <a:xfrm>
            <a:off x="8229600" y="1058732"/>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sp>
        <p:nvSpPr>
          <p:cNvPr id="944" name="Google Shape;944;p32"/>
          <p:cNvSpPr txBox="1"/>
          <p:nvPr/>
        </p:nvSpPr>
        <p:spPr>
          <a:xfrm>
            <a:off x="8229600" y="2363070"/>
            <a:ext cx="30099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a:t>
            </a:r>
            <a:endParaRPr sz="1050">
              <a:solidFill>
                <a:srgbClr val="757070"/>
              </a:solidFill>
              <a:latin typeface="Open Sans"/>
              <a:ea typeface="Open Sans"/>
              <a:cs typeface="Open Sans"/>
              <a:sym typeface="Open Sans"/>
            </a:endParaRPr>
          </a:p>
        </p:txBody>
      </p:sp>
      <p:pic>
        <p:nvPicPr>
          <p:cNvPr id="945" name="Google Shape;945;p32"/>
          <p:cNvPicPr preferRelativeResize="0"/>
          <p:nvPr/>
        </p:nvPicPr>
        <p:blipFill rotWithShape="1">
          <a:blip r:embed="rId4">
            <a:alphaModFix/>
          </a:blip>
          <a:srcRect b="13867" l="0" r="0" t="13867"/>
          <a:stretch/>
        </p:blipFill>
        <p:spPr>
          <a:xfrm>
            <a:off x="7048483" y="950712"/>
            <a:ext cx="1009800" cy="1009800"/>
          </a:xfrm>
          <a:prstGeom prst="ellipse">
            <a:avLst/>
          </a:prstGeom>
          <a:noFill/>
          <a:ln>
            <a:noFill/>
          </a:ln>
        </p:spPr>
      </p:pic>
      <p:pic>
        <p:nvPicPr>
          <p:cNvPr id="946" name="Google Shape;946;p32"/>
          <p:cNvPicPr preferRelativeResize="0"/>
          <p:nvPr/>
        </p:nvPicPr>
        <p:blipFill rotWithShape="1">
          <a:blip r:embed="rId4">
            <a:alphaModFix/>
          </a:blip>
          <a:srcRect b="13867" l="0" r="0" t="13867"/>
          <a:stretch/>
        </p:blipFill>
        <p:spPr>
          <a:xfrm>
            <a:off x="7048483" y="2255050"/>
            <a:ext cx="1009800" cy="1009800"/>
          </a:xfrm>
          <a:prstGeom prst="ellipse">
            <a:avLst/>
          </a:prstGeom>
          <a:noFill/>
          <a:ln>
            <a:noFill/>
          </a:ln>
        </p:spPr>
      </p:pic>
      <p:sp>
        <p:nvSpPr>
          <p:cNvPr id="947" name="Google Shape;947;p3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51" name="Shape 951"/>
        <p:cNvGrpSpPr/>
        <p:nvPr/>
      </p:nvGrpSpPr>
      <p:grpSpPr>
        <a:xfrm>
          <a:off x="0" y="0"/>
          <a:ext cx="0" cy="0"/>
          <a:chOff x="0" y="0"/>
          <a:chExt cx="0" cy="0"/>
        </a:xfrm>
      </p:grpSpPr>
      <p:pic>
        <p:nvPicPr>
          <p:cNvPr id="952" name="Google Shape;952;p33"/>
          <p:cNvPicPr preferRelativeResize="0"/>
          <p:nvPr/>
        </p:nvPicPr>
        <p:blipFill rotWithShape="1">
          <a:blip r:embed="rId3">
            <a:alphaModFix/>
          </a:blip>
          <a:srcRect b="641" l="0" r="0" t="641"/>
          <a:stretch/>
        </p:blipFill>
        <p:spPr>
          <a:xfrm>
            <a:off x="8229601" y="1794444"/>
            <a:ext cx="3009899" cy="4111055"/>
          </a:xfrm>
          <a:prstGeom prst="rect">
            <a:avLst/>
          </a:prstGeom>
          <a:noFill/>
          <a:ln>
            <a:noFill/>
          </a:ln>
        </p:spPr>
      </p:pic>
      <p:pic>
        <p:nvPicPr>
          <p:cNvPr id="953" name="Google Shape;953;p33"/>
          <p:cNvPicPr preferRelativeResize="0"/>
          <p:nvPr/>
        </p:nvPicPr>
        <p:blipFill rotWithShape="1">
          <a:blip r:embed="rId3">
            <a:alphaModFix/>
          </a:blip>
          <a:srcRect b="641" l="0" r="0" t="641"/>
          <a:stretch/>
        </p:blipFill>
        <p:spPr>
          <a:xfrm>
            <a:off x="4591048" y="1794444"/>
            <a:ext cx="3009899" cy="4111055"/>
          </a:xfrm>
          <a:prstGeom prst="rect">
            <a:avLst/>
          </a:prstGeom>
          <a:noFill/>
          <a:ln>
            <a:noFill/>
          </a:ln>
        </p:spPr>
      </p:pic>
      <p:pic>
        <p:nvPicPr>
          <p:cNvPr id="954" name="Google Shape;954;p33"/>
          <p:cNvPicPr preferRelativeResize="0"/>
          <p:nvPr/>
        </p:nvPicPr>
        <p:blipFill rotWithShape="1">
          <a:blip r:embed="rId3">
            <a:alphaModFix/>
          </a:blip>
          <a:srcRect b="641" l="0" r="0" t="641"/>
          <a:stretch/>
        </p:blipFill>
        <p:spPr>
          <a:xfrm>
            <a:off x="952499" y="1794444"/>
            <a:ext cx="3009899" cy="4111055"/>
          </a:xfrm>
          <a:prstGeom prst="rect">
            <a:avLst/>
          </a:prstGeom>
          <a:noFill/>
          <a:ln>
            <a:noFill/>
          </a:ln>
        </p:spPr>
      </p:pic>
      <p:sp>
        <p:nvSpPr>
          <p:cNvPr id="955" name="Google Shape;955;p33"/>
          <p:cNvSpPr/>
          <p:nvPr/>
        </p:nvSpPr>
        <p:spPr>
          <a:xfrm>
            <a:off x="8229600" y="1794445"/>
            <a:ext cx="3009900" cy="4111200"/>
          </a:xfrm>
          <a:prstGeom prst="rect">
            <a:avLst/>
          </a:prstGeom>
          <a:solidFill>
            <a:srgbClr val="FFDF1D">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56" name="Google Shape;956;p33"/>
          <p:cNvSpPr/>
          <p:nvPr/>
        </p:nvSpPr>
        <p:spPr>
          <a:xfrm>
            <a:off x="4591050" y="1794445"/>
            <a:ext cx="3009900" cy="4111200"/>
          </a:xfrm>
          <a:prstGeom prst="rect">
            <a:avLst/>
          </a:prstGeom>
          <a:solidFill>
            <a:srgbClr val="FFDF1D">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57" name="Google Shape;957;p33"/>
          <p:cNvSpPr/>
          <p:nvPr/>
        </p:nvSpPr>
        <p:spPr>
          <a:xfrm>
            <a:off x="952500" y="1794445"/>
            <a:ext cx="3009900" cy="4111200"/>
          </a:xfrm>
          <a:prstGeom prst="rect">
            <a:avLst/>
          </a:prstGeom>
          <a:solidFill>
            <a:srgbClr val="FFDF1D">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58" name="Google Shape;958;p33"/>
          <p:cNvSpPr txBox="1"/>
          <p:nvPr/>
        </p:nvSpPr>
        <p:spPr>
          <a:xfrm>
            <a:off x="4657724" y="952500"/>
            <a:ext cx="28767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2400">
                <a:solidFill>
                  <a:srgbClr val="3A3838"/>
                </a:solidFill>
                <a:latin typeface="Montserrat SemiBold"/>
                <a:ea typeface="Montserrat SemiBold"/>
                <a:cs typeface="Montserrat SemiBold"/>
                <a:sym typeface="Montserrat SemiBold"/>
              </a:rPr>
              <a:t>PRICING PLAN</a:t>
            </a:r>
            <a:endParaRPr sz="2400">
              <a:solidFill>
                <a:srgbClr val="3A3838"/>
              </a:solidFill>
              <a:latin typeface="Montserrat SemiBold"/>
              <a:ea typeface="Montserrat SemiBold"/>
              <a:cs typeface="Montserrat SemiBold"/>
              <a:sym typeface="Montserrat SemiBold"/>
            </a:endParaRPr>
          </a:p>
        </p:txBody>
      </p:sp>
      <p:sp>
        <p:nvSpPr>
          <p:cNvPr id="959" name="Google Shape;959;p33"/>
          <p:cNvSpPr txBox="1"/>
          <p:nvPr/>
        </p:nvSpPr>
        <p:spPr>
          <a:xfrm>
            <a:off x="4162817" y="1414165"/>
            <a:ext cx="3866400" cy="3090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a:t>
            </a:r>
            <a:endParaRPr sz="1050">
              <a:solidFill>
                <a:srgbClr val="757070"/>
              </a:solidFill>
              <a:latin typeface="Open Sans"/>
              <a:ea typeface="Open Sans"/>
              <a:cs typeface="Open Sans"/>
              <a:sym typeface="Open Sans"/>
            </a:endParaRPr>
          </a:p>
        </p:txBody>
      </p:sp>
      <p:sp>
        <p:nvSpPr>
          <p:cNvPr id="960" name="Google Shape;960;p33"/>
          <p:cNvSpPr/>
          <p:nvPr/>
        </p:nvSpPr>
        <p:spPr>
          <a:xfrm>
            <a:off x="952500" y="1794445"/>
            <a:ext cx="3009900" cy="1050900"/>
          </a:xfrm>
          <a:prstGeom prst="rect">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961" name="Google Shape;961;p33"/>
          <p:cNvSpPr/>
          <p:nvPr/>
        </p:nvSpPr>
        <p:spPr>
          <a:xfrm>
            <a:off x="4591049" y="1794445"/>
            <a:ext cx="3009900" cy="1050900"/>
          </a:xfrm>
          <a:prstGeom prst="rect">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962" name="Google Shape;962;p33"/>
          <p:cNvSpPr/>
          <p:nvPr/>
        </p:nvSpPr>
        <p:spPr>
          <a:xfrm>
            <a:off x="8229600" y="1794445"/>
            <a:ext cx="3009900" cy="1050900"/>
          </a:xfrm>
          <a:prstGeom prst="rect">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963" name="Google Shape;963;p33"/>
          <p:cNvSpPr txBox="1"/>
          <p:nvPr/>
        </p:nvSpPr>
        <p:spPr>
          <a:xfrm>
            <a:off x="2026440" y="2089075"/>
            <a:ext cx="8619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2400">
                <a:solidFill>
                  <a:schemeClr val="lt1"/>
                </a:solidFill>
                <a:latin typeface="Montserrat SemiBold"/>
                <a:ea typeface="Montserrat SemiBold"/>
                <a:cs typeface="Montserrat SemiBold"/>
                <a:sym typeface="Montserrat SemiBold"/>
              </a:rPr>
              <a:t>$25</a:t>
            </a:r>
            <a:endParaRPr sz="2400">
              <a:solidFill>
                <a:schemeClr val="lt1"/>
              </a:solidFill>
              <a:latin typeface="Montserrat SemiBold"/>
              <a:ea typeface="Montserrat SemiBold"/>
              <a:cs typeface="Montserrat SemiBold"/>
              <a:sym typeface="Montserrat SemiBold"/>
            </a:endParaRPr>
          </a:p>
        </p:txBody>
      </p:sp>
      <p:sp>
        <p:nvSpPr>
          <p:cNvPr id="964" name="Google Shape;964;p33"/>
          <p:cNvSpPr txBox="1"/>
          <p:nvPr/>
        </p:nvSpPr>
        <p:spPr>
          <a:xfrm>
            <a:off x="5664989" y="2089075"/>
            <a:ext cx="8619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2400">
                <a:solidFill>
                  <a:schemeClr val="lt1"/>
                </a:solidFill>
                <a:latin typeface="Montserrat SemiBold"/>
                <a:ea typeface="Montserrat SemiBold"/>
                <a:cs typeface="Montserrat SemiBold"/>
                <a:sym typeface="Montserrat SemiBold"/>
              </a:rPr>
              <a:t>$35</a:t>
            </a:r>
            <a:endParaRPr sz="2400">
              <a:solidFill>
                <a:schemeClr val="lt1"/>
              </a:solidFill>
              <a:latin typeface="Montserrat SemiBold"/>
              <a:ea typeface="Montserrat SemiBold"/>
              <a:cs typeface="Montserrat SemiBold"/>
              <a:sym typeface="Montserrat SemiBold"/>
            </a:endParaRPr>
          </a:p>
        </p:txBody>
      </p:sp>
      <p:sp>
        <p:nvSpPr>
          <p:cNvPr id="965" name="Google Shape;965;p33"/>
          <p:cNvSpPr txBox="1"/>
          <p:nvPr/>
        </p:nvSpPr>
        <p:spPr>
          <a:xfrm>
            <a:off x="9303545" y="2089075"/>
            <a:ext cx="8619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2400">
                <a:solidFill>
                  <a:schemeClr val="lt1"/>
                </a:solidFill>
                <a:latin typeface="Montserrat SemiBold"/>
                <a:ea typeface="Montserrat SemiBold"/>
                <a:cs typeface="Montserrat SemiBold"/>
                <a:sym typeface="Montserrat SemiBold"/>
              </a:rPr>
              <a:t>$45</a:t>
            </a:r>
            <a:endParaRPr sz="2400">
              <a:solidFill>
                <a:schemeClr val="lt1"/>
              </a:solidFill>
              <a:latin typeface="Montserrat SemiBold"/>
              <a:ea typeface="Montserrat SemiBold"/>
              <a:cs typeface="Montserrat SemiBold"/>
              <a:sym typeface="Montserrat SemiBold"/>
            </a:endParaRPr>
          </a:p>
        </p:txBody>
      </p:sp>
      <p:sp>
        <p:nvSpPr>
          <p:cNvPr id="966" name="Google Shape;966;p33"/>
          <p:cNvSpPr/>
          <p:nvPr/>
        </p:nvSpPr>
        <p:spPr>
          <a:xfrm>
            <a:off x="1492690" y="5353049"/>
            <a:ext cx="1929600" cy="552300"/>
          </a:xfrm>
          <a:prstGeom prst="rect">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967" name="Google Shape;967;p33"/>
          <p:cNvSpPr txBox="1"/>
          <p:nvPr/>
        </p:nvSpPr>
        <p:spPr>
          <a:xfrm>
            <a:off x="1803590" y="5459996"/>
            <a:ext cx="1307700" cy="338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600">
                <a:solidFill>
                  <a:schemeClr val="lt1"/>
                </a:solidFill>
                <a:latin typeface="Montserrat SemiBold"/>
                <a:ea typeface="Montserrat SemiBold"/>
                <a:cs typeface="Montserrat SemiBold"/>
                <a:sym typeface="Montserrat SemiBold"/>
              </a:rPr>
              <a:t>CHOOSE</a:t>
            </a:r>
            <a:endParaRPr sz="1600">
              <a:solidFill>
                <a:schemeClr val="lt1"/>
              </a:solidFill>
              <a:latin typeface="Montserrat SemiBold"/>
              <a:ea typeface="Montserrat SemiBold"/>
              <a:cs typeface="Montserrat SemiBold"/>
              <a:sym typeface="Montserrat SemiBold"/>
            </a:endParaRPr>
          </a:p>
        </p:txBody>
      </p:sp>
      <p:sp>
        <p:nvSpPr>
          <p:cNvPr id="968" name="Google Shape;968;p33"/>
          <p:cNvSpPr txBox="1"/>
          <p:nvPr/>
        </p:nvSpPr>
        <p:spPr>
          <a:xfrm>
            <a:off x="1981590" y="3098070"/>
            <a:ext cx="9516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First Service</a:t>
            </a:r>
            <a:endParaRPr sz="1050">
              <a:solidFill>
                <a:srgbClr val="3A3838"/>
              </a:solidFill>
              <a:latin typeface="Open Sans"/>
              <a:ea typeface="Open Sans"/>
              <a:cs typeface="Open Sans"/>
              <a:sym typeface="Open Sans"/>
            </a:endParaRPr>
          </a:p>
        </p:txBody>
      </p:sp>
      <p:sp>
        <p:nvSpPr>
          <p:cNvPr id="969" name="Google Shape;969;p33"/>
          <p:cNvSpPr txBox="1"/>
          <p:nvPr/>
        </p:nvSpPr>
        <p:spPr>
          <a:xfrm>
            <a:off x="1895666" y="3497670"/>
            <a:ext cx="11235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Second Service</a:t>
            </a:r>
            <a:endParaRPr sz="1050">
              <a:solidFill>
                <a:srgbClr val="3A3838"/>
              </a:solidFill>
              <a:latin typeface="Open Sans"/>
              <a:ea typeface="Open Sans"/>
              <a:cs typeface="Open Sans"/>
              <a:sym typeface="Open Sans"/>
            </a:endParaRPr>
          </a:p>
        </p:txBody>
      </p:sp>
      <p:sp>
        <p:nvSpPr>
          <p:cNvPr id="970" name="Google Shape;970;p33"/>
          <p:cNvSpPr txBox="1"/>
          <p:nvPr/>
        </p:nvSpPr>
        <p:spPr>
          <a:xfrm>
            <a:off x="1938627" y="3897270"/>
            <a:ext cx="10377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Third Service</a:t>
            </a:r>
            <a:endParaRPr sz="1050">
              <a:solidFill>
                <a:srgbClr val="3A3838"/>
              </a:solidFill>
              <a:latin typeface="Open Sans"/>
              <a:ea typeface="Open Sans"/>
              <a:cs typeface="Open Sans"/>
              <a:sym typeface="Open Sans"/>
            </a:endParaRPr>
          </a:p>
        </p:txBody>
      </p:sp>
      <p:sp>
        <p:nvSpPr>
          <p:cNvPr id="971" name="Google Shape;971;p33"/>
          <p:cNvSpPr txBox="1"/>
          <p:nvPr/>
        </p:nvSpPr>
        <p:spPr>
          <a:xfrm>
            <a:off x="1895665" y="4296870"/>
            <a:ext cx="11235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Fourth Service</a:t>
            </a:r>
            <a:endParaRPr sz="1050">
              <a:solidFill>
                <a:srgbClr val="3A3838"/>
              </a:solidFill>
              <a:latin typeface="Open Sans"/>
              <a:ea typeface="Open Sans"/>
              <a:cs typeface="Open Sans"/>
              <a:sym typeface="Open Sans"/>
            </a:endParaRPr>
          </a:p>
        </p:txBody>
      </p:sp>
      <p:sp>
        <p:nvSpPr>
          <p:cNvPr id="972" name="Google Shape;972;p33"/>
          <p:cNvSpPr txBox="1"/>
          <p:nvPr/>
        </p:nvSpPr>
        <p:spPr>
          <a:xfrm>
            <a:off x="1961050" y="4696471"/>
            <a:ext cx="9927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Fifth Service</a:t>
            </a:r>
            <a:endParaRPr sz="1050">
              <a:solidFill>
                <a:srgbClr val="3A3838"/>
              </a:solidFill>
              <a:latin typeface="Open Sans"/>
              <a:ea typeface="Open Sans"/>
              <a:cs typeface="Open Sans"/>
              <a:sym typeface="Open Sans"/>
            </a:endParaRPr>
          </a:p>
        </p:txBody>
      </p:sp>
      <p:sp>
        <p:nvSpPr>
          <p:cNvPr id="973" name="Google Shape;973;p33"/>
          <p:cNvSpPr/>
          <p:nvPr/>
        </p:nvSpPr>
        <p:spPr>
          <a:xfrm>
            <a:off x="5131244" y="5353049"/>
            <a:ext cx="1929600" cy="552300"/>
          </a:xfrm>
          <a:prstGeom prst="rect">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974" name="Google Shape;974;p33"/>
          <p:cNvSpPr txBox="1"/>
          <p:nvPr/>
        </p:nvSpPr>
        <p:spPr>
          <a:xfrm>
            <a:off x="5442144" y="5459996"/>
            <a:ext cx="1307700" cy="338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600">
                <a:solidFill>
                  <a:schemeClr val="lt1"/>
                </a:solidFill>
                <a:latin typeface="Montserrat SemiBold"/>
                <a:ea typeface="Montserrat SemiBold"/>
                <a:cs typeface="Montserrat SemiBold"/>
                <a:sym typeface="Montserrat SemiBold"/>
              </a:rPr>
              <a:t>CHOOSE</a:t>
            </a:r>
            <a:endParaRPr sz="1600">
              <a:solidFill>
                <a:schemeClr val="lt1"/>
              </a:solidFill>
              <a:latin typeface="Montserrat SemiBold"/>
              <a:ea typeface="Montserrat SemiBold"/>
              <a:cs typeface="Montserrat SemiBold"/>
              <a:sym typeface="Montserrat SemiBold"/>
            </a:endParaRPr>
          </a:p>
        </p:txBody>
      </p:sp>
      <p:sp>
        <p:nvSpPr>
          <p:cNvPr id="975" name="Google Shape;975;p33"/>
          <p:cNvSpPr txBox="1"/>
          <p:nvPr/>
        </p:nvSpPr>
        <p:spPr>
          <a:xfrm>
            <a:off x="5620144" y="3098070"/>
            <a:ext cx="9516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First Service</a:t>
            </a:r>
            <a:endParaRPr sz="1050">
              <a:solidFill>
                <a:srgbClr val="3A3838"/>
              </a:solidFill>
              <a:latin typeface="Open Sans"/>
              <a:ea typeface="Open Sans"/>
              <a:cs typeface="Open Sans"/>
              <a:sym typeface="Open Sans"/>
            </a:endParaRPr>
          </a:p>
        </p:txBody>
      </p:sp>
      <p:sp>
        <p:nvSpPr>
          <p:cNvPr id="976" name="Google Shape;976;p33"/>
          <p:cNvSpPr txBox="1"/>
          <p:nvPr/>
        </p:nvSpPr>
        <p:spPr>
          <a:xfrm>
            <a:off x="5534220" y="3497670"/>
            <a:ext cx="11235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Second Service</a:t>
            </a:r>
            <a:endParaRPr sz="1050">
              <a:solidFill>
                <a:srgbClr val="3A3838"/>
              </a:solidFill>
              <a:latin typeface="Open Sans"/>
              <a:ea typeface="Open Sans"/>
              <a:cs typeface="Open Sans"/>
              <a:sym typeface="Open Sans"/>
            </a:endParaRPr>
          </a:p>
        </p:txBody>
      </p:sp>
      <p:sp>
        <p:nvSpPr>
          <p:cNvPr id="977" name="Google Shape;977;p33"/>
          <p:cNvSpPr txBox="1"/>
          <p:nvPr/>
        </p:nvSpPr>
        <p:spPr>
          <a:xfrm>
            <a:off x="5577181" y="3897270"/>
            <a:ext cx="10377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Third Service</a:t>
            </a:r>
            <a:endParaRPr sz="1050">
              <a:solidFill>
                <a:srgbClr val="3A3838"/>
              </a:solidFill>
              <a:latin typeface="Open Sans"/>
              <a:ea typeface="Open Sans"/>
              <a:cs typeface="Open Sans"/>
              <a:sym typeface="Open Sans"/>
            </a:endParaRPr>
          </a:p>
        </p:txBody>
      </p:sp>
      <p:sp>
        <p:nvSpPr>
          <p:cNvPr id="978" name="Google Shape;978;p33"/>
          <p:cNvSpPr txBox="1"/>
          <p:nvPr/>
        </p:nvSpPr>
        <p:spPr>
          <a:xfrm>
            <a:off x="5534219" y="4296870"/>
            <a:ext cx="11235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Fourth Service</a:t>
            </a:r>
            <a:endParaRPr sz="1050">
              <a:solidFill>
                <a:srgbClr val="3A3838"/>
              </a:solidFill>
              <a:latin typeface="Open Sans"/>
              <a:ea typeface="Open Sans"/>
              <a:cs typeface="Open Sans"/>
              <a:sym typeface="Open Sans"/>
            </a:endParaRPr>
          </a:p>
        </p:txBody>
      </p:sp>
      <p:sp>
        <p:nvSpPr>
          <p:cNvPr id="979" name="Google Shape;979;p33"/>
          <p:cNvSpPr txBox="1"/>
          <p:nvPr/>
        </p:nvSpPr>
        <p:spPr>
          <a:xfrm>
            <a:off x="5599604" y="4696471"/>
            <a:ext cx="9927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Fifth Service</a:t>
            </a:r>
            <a:endParaRPr sz="1050">
              <a:solidFill>
                <a:srgbClr val="3A3838"/>
              </a:solidFill>
              <a:latin typeface="Open Sans"/>
              <a:ea typeface="Open Sans"/>
              <a:cs typeface="Open Sans"/>
              <a:sym typeface="Open Sans"/>
            </a:endParaRPr>
          </a:p>
        </p:txBody>
      </p:sp>
      <p:sp>
        <p:nvSpPr>
          <p:cNvPr id="980" name="Google Shape;980;p33"/>
          <p:cNvSpPr/>
          <p:nvPr/>
        </p:nvSpPr>
        <p:spPr>
          <a:xfrm>
            <a:off x="8769798" y="5353049"/>
            <a:ext cx="1929600" cy="552300"/>
          </a:xfrm>
          <a:prstGeom prst="rect">
            <a:avLst/>
          </a:prstGeom>
          <a:solidFill>
            <a:srgbClr val="3A383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981" name="Google Shape;981;p33"/>
          <p:cNvSpPr txBox="1"/>
          <p:nvPr/>
        </p:nvSpPr>
        <p:spPr>
          <a:xfrm>
            <a:off x="9080698" y="5459996"/>
            <a:ext cx="1307700" cy="338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600">
                <a:solidFill>
                  <a:schemeClr val="lt1"/>
                </a:solidFill>
                <a:latin typeface="Montserrat SemiBold"/>
                <a:ea typeface="Montserrat SemiBold"/>
                <a:cs typeface="Montserrat SemiBold"/>
                <a:sym typeface="Montserrat SemiBold"/>
              </a:rPr>
              <a:t>CHOOSE</a:t>
            </a:r>
            <a:endParaRPr sz="1600">
              <a:solidFill>
                <a:schemeClr val="lt1"/>
              </a:solidFill>
              <a:latin typeface="Montserrat SemiBold"/>
              <a:ea typeface="Montserrat SemiBold"/>
              <a:cs typeface="Montserrat SemiBold"/>
              <a:sym typeface="Montserrat SemiBold"/>
            </a:endParaRPr>
          </a:p>
        </p:txBody>
      </p:sp>
      <p:sp>
        <p:nvSpPr>
          <p:cNvPr id="982" name="Google Shape;982;p33"/>
          <p:cNvSpPr txBox="1"/>
          <p:nvPr/>
        </p:nvSpPr>
        <p:spPr>
          <a:xfrm>
            <a:off x="9258698" y="3098070"/>
            <a:ext cx="9516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First Service</a:t>
            </a:r>
            <a:endParaRPr sz="1050">
              <a:solidFill>
                <a:srgbClr val="3A3838"/>
              </a:solidFill>
              <a:latin typeface="Open Sans"/>
              <a:ea typeface="Open Sans"/>
              <a:cs typeface="Open Sans"/>
              <a:sym typeface="Open Sans"/>
            </a:endParaRPr>
          </a:p>
        </p:txBody>
      </p:sp>
      <p:sp>
        <p:nvSpPr>
          <p:cNvPr id="983" name="Google Shape;983;p33"/>
          <p:cNvSpPr txBox="1"/>
          <p:nvPr/>
        </p:nvSpPr>
        <p:spPr>
          <a:xfrm>
            <a:off x="9172774" y="3497670"/>
            <a:ext cx="11235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Second Service</a:t>
            </a:r>
            <a:endParaRPr sz="1050">
              <a:solidFill>
                <a:srgbClr val="3A3838"/>
              </a:solidFill>
              <a:latin typeface="Open Sans"/>
              <a:ea typeface="Open Sans"/>
              <a:cs typeface="Open Sans"/>
              <a:sym typeface="Open Sans"/>
            </a:endParaRPr>
          </a:p>
        </p:txBody>
      </p:sp>
      <p:sp>
        <p:nvSpPr>
          <p:cNvPr id="984" name="Google Shape;984;p33"/>
          <p:cNvSpPr txBox="1"/>
          <p:nvPr/>
        </p:nvSpPr>
        <p:spPr>
          <a:xfrm>
            <a:off x="9215735" y="3897270"/>
            <a:ext cx="10377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Third Service</a:t>
            </a:r>
            <a:endParaRPr sz="1050">
              <a:solidFill>
                <a:srgbClr val="3A3838"/>
              </a:solidFill>
              <a:latin typeface="Open Sans"/>
              <a:ea typeface="Open Sans"/>
              <a:cs typeface="Open Sans"/>
              <a:sym typeface="Open Sans"/>
            </a:endParaRPr>
          </a:p>
        </p:txBody>
      </p:sp>
      <p:sp>
        <p:nvSpPr>
          <p:cNvPr id="985" name="Google Shape;985;p33"/>
          <p:cNvSpPr txBox="1"/>
          <p:nvPr/>
        </p:nvSpPr>
        <p:spPr>
          <a:xfrm>
            <a:off x="9172773" y="4296870"/>
            <a:ext cx="11235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Fourth Service</a:t>
            </a:r>
            <a:endParaRPr sz="1050">
              <a:solidFill>
                <a:srgbClr val="3A3838"/>
              </a:solidFill>
              <a:latin typeface="Open Sans"/>
              <a:ea typeface="Open Sans"/>
              <a:cs typeface="Open Sans"/>
              <a:sym typeface="Open Sans"/>
            </a:endParaRPr>
          </a:p>
        </p:txBody>
      </p:sp>
      <p:sp>
        <p:nvSpPr>
          <p:cNvPr id="986" name="Google Shape;986;p33"/>
          <p:cNvSpPr txBox="1"/>
          <p:nvPr/>
        </p:nvSpPr>
        <p:spPr>
          <a:xfrm>
            <a:off x="9238158" y="4696471"/>
            <a:ext cx="992700" cy="309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ID" sz="1050">
                <a:solidFill>
                  <a:srgbClr val="3A3838"/>
                </a:solidFill>
                <a:latin typeface="Open Sans"/>
                <a:ea typeface="Open Sans"/>
                <a:cs typeface="Open Sans"/>
                <a:sym typeface="Open Sans"/>
              </a:rPr>
              <a:t>Fifth Service</a:t>
            </a:r>
            <a:endParaRPr sz="1050">
              <a:solidFill>
                <a:srgbClr val="3A3838"/>
              </a:solidFill>
              <a:latin typeface="Open Sans"/>
              <a:ea typeface="Open Sans"/>
              <a:cs typeface="Open Sans"/>
              <a:sym typeface="Open Sans"/>
            </a:endParaRPr>
          </a:p>
        </p:txBody>
      </p:sp>
      <p:sp>
        <p:nvSpPr>
          <p:cNvPr id="987" name="Google Shape;987;p33"/>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91" name="Shape 991"/>
        <p:cNvGrpSpPr/>
        <p:nvPr/>
      </p:nvGrpSpPr>
      <p:grpSpPr>
        <a:xfrm>
          <a:off x="0" y="0"/>
          <a:ext cx="0" cy="0"/>
          <a:chOff x="0" y="0"/>
          <a:chExt cx="0" cy="0"/>
        </a:xfrm>
      </p:grpSpPr>
      <p:pic>
        <p:nvPicPr>
          <p:cNvPr id="992" name="Google Shape;992;p34"/>
          <p:cNvPicPr preferRelativeResize="0"/>
          <p:nvPr/>
        </p:nvPicPr>
        <p:blipFill rotWithShape="1">
          <a:blip r:embed="rId3">
            <a:alphaModFix/>
          </a:blip>
          <a:srcRect b="29674" l="0" r="0" t="29674"/>
          <a:stretch/>
        </p:blipFill>
        <p:spPr>
          <a:xfrm>
            <a:off x="0" y="0"/>
            <a:ext cx="12192000" cy="6858000"/>
          </a:xfrm>
          <a:prstGeom prst="rect">
            <a:avLst/>
          </a:prstGeom>
          <a:noFill/>
          <a:ln>
            <a:noFill/>
          </a:ln>
        </p:spPr>
      </p:pic>
      <p:sp>
        <p:nvSpPr>
          <p:cNvPr id="993" name="Google Shape;993;p34"/>
          <p:cNvSpPr/>
          <p:nvPr/>
        </p:nvSpPr>
        <p:spPr>
          <a:xfrm>
            <a:off x="952501" y="952501"/>
            <a:ext cx="10287000" cy="4953000"/>
          </a:xfrm>
          <a:prstGeom prst="rect">
            <a:avLst/>
          </a:prstGeom>
          <a:solidFill>
            <a:srgbClr val="FFDF1D">
              <a:alpha val="8471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94" name="Google Shape;994;p34"/>
          <p:cNvSpPr txBox="1"/>
          <p:nvPr/>
        </p:nvSpPr>
        <p:spPr>
          <a:xfrm>
            <a:off x="3339011" y="2521059"/>
            <a:ext cx="5514000" cy="1815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ID" sz="2800">
                <a:solidFill>
                  <a:srgbClr val="3A3838"/>
                </a:solidFill>
                <a:latin typeface="Open Sans"/>
                <a:ea typeface="Open Sans"/>
                <a:cs typeface="Open Sans"/>
                <a:sym typeface="Open Sans"/>
              </a:rPr>
              <a:t>“Creativity doesn't wait for that perfect moment. It fashions its own perfect moments out of ordinary ones.”</a:t>
            </a:r>
            <a:endParaRPr sz="2800">
              <a:solidFill>
                <a:srgbClr val="3A3838"/>
              </a:solidFill>
              <a:latin typeface="Open Sans"/>
              <a:ea typeface="Open Sans"/>
              <a:cs typeface="Open Sans"/>
              <a:sym typeface="Open Sans"/>
            </a:endParaRPr>
          </a:p>
        </p:txBody>
      </p:sp>
      <p:sp>
        <p:nvSpPr>
          <p:cNvPr id="995" name="Google Shape;995;p34"/>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99" name="Shape 999"/>
        <p:cNvGrpSpPr/>
        <p:nvPr/>
      </p:nvGrpSpPr>
      <p:grpSpPr>
        <a:xfrm>
          <a:off x="0" y="0"/>
          <a:ext cx="0" cy="0"/>
          <a:chOff x="0" y="0"/>
          <a:chExt cx="0" cy="0"/>
        </a:xfrm>
      </p:grpSpPr>
      <p:sp>
        <p:nvSpPr>
          <p:cNvPr id="1000" name="Google Shape;1000;p35"/>
          <p:cNvSpPr/>
          <p:nvPr/>
        </p:nvSpPr>
        <p:spPr>
          <a:xfrm>
            <a:off x="952500" y="952499"/>
            <a:ext cx="4191000" cy="4953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01" name="Google Shape;1001;p35"/>
          <p:cNvSpPr txBox="1"/>
          <p:nvPr/>
        </p:nvSpPr>
        <p:spPr>
          <a:xfrm>
            <a:off x="1176336" y="1304924"/>
            <a:ext cx="21717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2400">
                <a:solidFill>
                  <a:srgbClr val="3A3838"/>
                </a:solidFill>
                <a:latin typeface="Montserrat SemiBold"/>
                <a:ea typeface="Montserrat SemiBold"/>
                <a:cs typeface="Montserrat SemiBold"/>
                <a:sym typeface="Montserrat SemiBold"/>
              </a:rPr>
              <a:t>CONTACT US</a:t>
            </a:r>
            <a:endParaRPr sz="2400">
              <a:solidFill>
                <a:srgbClr val="3A3838"/>
              </a:solidFill>
              <a:latin typeface="Montserrat SemiBold"/>
              <a:ea typeface="Montserrat SemiBold"/>
              <a:cs typeface="Montserrat SemiBold"/>
              <a:sym typeface="Montserrat SemiBold"/>
            </a:endParaRPr>
          </a:p>
        </p:txBody>
      </p:sp>
      <p:sp>
        <p:nvSpPr>
          <p:cNvPr id="1002" name="Google Shape;1002;p35"/>
          <p:cNvSpPr txBox="1"/>
          <p:nvPr/>
        </p:nvSpPr>
        <p:spPr>
          <a:xfrm>
            <a:off x="1176336" y="1852314"/>
            <a:ext cx="3743400" cy="793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Lorem ipsum dolor sit amet, consectetur adipiscing elit, sed do eiusmod tempor incididunt ut labore et dolore magna aliqua.</a:t>
            </a:r>
            <a:endParaRPr sz="1050">
              <a:solidFill>
                <a:srgbClr val="757070"/>
              </a:solidFill>
              <a:latin typeface="Open Sans"/>
              <a:ea typeface="Open Sans"/>
              <a:cs typeface="Open Sans"/>
              <a:sym typeface="Open Sans"/>
            </a:endParaRPr>
          </a:p>
        </p:txBody>
      </p:sp>
      <p:sp>
        <p:nvSpPr>
          <p:cNvPr id="1003" name="Google Shape;1003;p35"/>
          <p:cNvSpPr txBox="1"/>
          <p:nvPr/>
        </p:nvSpPr>
        <p:spPr>
          <a:xfrm>
            <a:off x="1176337" y="2903948"/>
            <a:ext cx="15288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400">
                <a:solidFill>
                  <a:srgbClr val="3A3838"/>
                </a:solidFill>
                <a:latin typeface="Montserrat SemiBold"/>
                <a:ea typeface="Montserrat SemiBold"/>
                <a:cs typeface="Montserrat SemiBold"/>
                <a:sym typeface="Montserrat SemiBold"/>
              </a:rPr>
              <a:t>OUR ADDRESS</a:t>
            </a:r>
            <a:endParaRPr sz="1400">
              <a:solidFill>
                <a:srgbClr val="3A3838"/>
              </a:solidFill>
              <a:latin typeface="Montserrat SemiBold"/>
              <a:ea typeface="Montserrat SemiBold"/>
              <a:cs typeface="Montserrat SemiBold"/>
              <a:sym typeface="Montserrat SemiBold"/>
            </a:endParaRPr>
          </a:p>
        </p:txBody>
      </p:sp>
      <p:sp>
        <p:nvSpPr>
          <p:cNvPr id="1004" name="Google Shape;1004;p35"/>
          <p:cNvSpPr txBox="1"/>
          <p:nvPr/>
        </p:nvSpPr>
        <p:spPr>
          <a:xfrm>
            <a:off x="1176336" y="3116290"/>
            <a:ext cx="22908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St. Jenderal Sudirman Nomor 36</a:t>
            </a:r>
            <a:endParaRPr sz="1050">
              <a:solidFill>
                <a:srgbClr val="757070"/>
              </a:solidFill>
              <a:latin typeface="Open Sans"/>
              <a:ea typeface="Open Sans"/>
              <a:cs typeface="Open Sans"/>
              <a:sym typeface="Open Sans"/>
            </a:endParaRPr>
          </a:p>
        </p:txBody>
      </p:sp>
      <p:sp>
        <p:nvSpPr>
          <p:cNvPr id="1005" name="Google Shape;1005;p35"/>
          <p:cNvSpPr txBox="1"/>
          <p:nvPr/>
        </p:nvSpPr>
        <p:spPr>
          <a:xfrm>
            <a:off x="1176337" y="3682086"/>
            <a:ext cx="15288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400">
                <a:solidFill>
                  <a:srgbClr val="3A3838"/>
                </a:solidFill>
                <a:latin typeface="Montserrat SemiBold"/>
                <a:ea typeface="Montserrat SemiBold"/>
                <a:cs typeface="Montserrat SemiBold"/>
                <a:sym typeface="Montserrat SemiBold"/>
              </a:rPr>
              <a:t>GET IN TOUCH</a:t>
            </a:r>
            <a:endParaRPr sz="1400">
              <a:solidFill>
                <a:srgbClr val="3A3838"/>
              </a:solidFill>
              <a:latin typeface="Montserrat SemiBold"/>
              <a:ea typeface="Montserrat SemiBold"/>
              <a:cs typeface="Montserrat SemiBold"/>
              <a:sym typeface="Montserrat SemiBold"/>
            </a:endParaRPr>
          </a:p>
        </p:txBody>
      </p:sp>
      <p:sp>
        <p:nvSpPr>
          <p:cNvPr id="1006" name="Google Shape;1006;p35"/>
          <p:cNvSpPr txBox="1"/>
          <p:nvPr/>
        </p:nvSpPr>
        <p:spPr>
          <a:xfrm>
            <a:off x="1176336" y="3895518"/>
            <a:ext cx="1166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+555 928 8409</a:t>
            </a:r>
            <a:endParaRPr sz="1050">
              <a:solidFill>
                <a:srgbClr val="757070"/>
              </a:solidFill>
              <a:latin typeface="Open Sans"/>
              <a:ea typeface="Open Sans"/>
              <a:cs typeface="Open Sans"/>
              <a:sym typeface="Open Sans"/>
            </a:endParaRPr>
          </a:p>
        </p:txBody>
      </p:sp>
      <p:sp>
        <p:nvSpPr>
          <p:cNvPr id="1007" name="Google Shape;1007;p35"/>
          <p:cNvSpPr txBox="1"/>
          <p:nvPr/>
        </p:nvSpPr>
        <p:spPr>
          <a:xfrm>
            <a:off x="1176336" y="4092358"/>
            <a:ext cx="1166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+021 485 9234</a:t>
            </a:r>
            <a:endParaRPr sz="1050">
              <a:solidFill>
                <a:srgbClr val="757070"/>
              </a:solidFill>
              <a:latin typeface="Open Sans"/>
              <a:ea typeface="Open Sans"/>
              <a:cs typeface="Open Sans"/>
              <a:sym typeface="Open Sans"/>
            </a:endParaRPr>
          </a:p>
        </p:txBody>
      </p:sp>
      <p:sp>
        <p:nvSpPr>
          <p:cNvPr id="1008" name="Google Shape;1008;p35"/>
          <p:cNvSpPr txBox="1"/>
          <p:nvPr/>
        </p:nvSpPr>
        <p:spPr>
          <a:xfrm>
            <a:off x="1176337" y="4674746"/>
            <a:ext cx="15288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400">
                <a:solidFill>
                  <a:srgbClr val="3A3838"/>
                </a:solidFill>
                <a:latin typeface="Montserrat SemiBold"/>
                <a:ea typeface="Montserrat SemiBold"/>
                <a:cs typeface="Montserrat SemiBold"/>
                <a:sym typeface="Montserrat SemiBold"/>
              </a:rPr>
              <a:t>SOCIAL MEDIA</a:t>
            </a:r>
            <a:endParaRPr sz="1400">
              <a:solidFill>
                <a:srgbClr val="3A3838"/>
              </a:solidFill>
              <a:latin typeface="Montserrat SemiBold"/>
              <a:ea typeface="Montserrat SemiBold"/>
              <a:cs typeface="Montserrat SemiBold"/>
              <a:sym typeface="Montserrat SemiBold"/>
            </a:endParaRPr>
          </a:p>
        </p:txBody>
      </p:sp>
      <p:sp>
        <p:nvSpPr>
          <p:cNvPr id="1009" name="Google Shape;1009;p35"/>
          <p:cNvSpPr txBox="1"/>
          <p:nvPr/>
        </p:nvSpPr>
        <p:spPr>
          <a:xfrm>
            <a:off x="1176336" y="4888178"/>
            <a:ext cx="1166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Instagram</a:t>
            </a:r>
            <a:endParaRPr sz="1050">
              <a:solidFill>
                <a:srgbClr val="757070"/>
              </a:solidFill>
              <a:latin typeface="Open Sans"/>
              <a:ea typeface="Open Sans"/>
              <a:cs typeface="Open Sans"/>
              <a:sym typeface="Open Sans"/>
            </a:endParaRPr>
          </a:p>
        </p:txBody>
      </p:sp>
      <p:sp>
        <p:nvSpPr>
          <p:cNvPr id="1010" name="Google Shape;1010;p35"/>
          <p:cNvSpPr txBox="1"/>
          <p:nvPr/>
        </p:nvSpPr>
        <p:spPr>
          <a:xfrm>
            <a:off x="1176336" y="5085018"/>
            <a:ext cx="1166700" cy="3090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ID" sz="1050">
                <a:solidFill>
                  <a:srgbClr val="757070"/>
                </a:solidFill>
                <a:latin typeface="Open Sans"/>
                <a:ea typeface="Open Sans"/>
                <a:cs typeface="Open Sans"/>
                <a:sym typeface="Open Sans"/>
              </a:rPr>
              <a:t>Facebook</a:t>
            </a:r>
            <a:endParaRPr sz="1050">
              <a:solidFill>
                <a:srgbClr val="757070"/>
              </a:solidFill>
              <a:latin typeface="Open Sans"/>
              <a:ea typeface="Open Sans"/>
              <a:cs typeface="Open Sans"/>
              <a:sym typeface="Open Sans"/>
            </a:endParaRPr>
          </a:p>
        </p:txBody>
      </p:sp>
      <p:pic>
        <p:nvPicPr>
          <p:cNvPr id="1011" name="Google Shape;1011;p35"/>
          <p:cNvPicPr preferRelativeResize="0"/>
          <p:nvPr/>
        </p:nvPicPr>
        <p:blipFill rotWithShape="1">
          <a:blip r:embed="rId3">
            <a:alphaModFix/>
          </a:blip>
          <a:srcRect b="9349" l="0" r="0" t="9349"/>
          <a:stretch/>
        </p:blipFill>
        <p:spPr>
          <a:xfrm>
            <a:off x="6096000" y="1"/>
            <a:ext cx="6096000" cy="6858000"/>
          </a:xfrm>
          <a:prstGeom prst="rect">
            <a:avLst/>
          </a:prstGeom>
          <a:noFill/>
          <a:ln>
            <a:noFill/>
          </a:ln>
        </p:spPr>
      </p:pic>
      <p:sp>
        <p:nvSpPr>
          <p:cNvPr id="1012" name="Google Shape;1012;p35"/>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16" name="Shape 1016"/>
        <p:cNvGrpSpPr/>
        <p:nvPr/>
      </p:nvGrpSpPr>
      <p:grpSpPr>
        <a:xfrm>
          <a:off x="0" y="0"/>
          <a:ext cx="0" cy="0"/>
          <a:chOff x="0" y="0"/>
          <a:chExt cx="0" cy="0"/>
        </a:xfrm>
      </p:grpSpPr>
      <p:pic>
        <p:nvPicPr>
          <p:cNvPr id="1017" name="Google Shape;1017;p36"/>
          <p:cNvPicPr preferRelativeResize="0"/>
          <p:nvPr/>
        </p:nvPicPr>
        <p:blipFill rotWithShape="1">
          <a:blip r:embed="rId3">
            <a:alphaModFix/>
          </a:blip>
          <a:srcRect b="29674" l="0" r="0" t="29674"/>
          <a:stretch/>
        </p:blipFill>
        <p:spPr>
          <a:xfrm>
            <a:off x="0" y="0"/>
            <a:ext cx="12192000" cy="6858000"/>
          </a:xfrm>
          <a:prstGeom prst="rect">
            <a:avLst/>
          </a:prstGeom>
          <a:noFill/>
          <a:ln>
            <a:noFill/>
          </a:ln>
        </p:spPr>
      </p:pic>
      <p:sp>
        <p:nvSpPr>
          <p:cNvPr id="1018" name="Google Shape;1018;p36"/>
          <p:cNvSpPr txBox="1"/>
          <p:nvPr/>
        </p:nvSpPr>
        <p:spPr>
          <a:xfrm>
            <a:off x="2395537" y="2709861"/>
            <a:ext cx="7401000" cy="1446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8800">
                <a:solidFill>
                  <a:schemeClr val="lt1"/>
                </a:solidFill>
                <a:latin typeface="Montserrat SemiBold"/>
                <a:ea typeface="Montserrat SemiBold"/>
                <a:cs typeface="Montserrat SemiBold"/>
                <a:sym typeface="Montserrat SemiBold"/>
              </a:rPr>
              <a:t>THANK YOU</a:t>
            </a:r>
            <a:endParaRPr sz="8800">
              <a:solidFill>
                <a:schemeClr val="lt1"/>
              </a:solidFill>
              <a:latin typeface="Montserrat SemiBold"/>
              <a:ea typeface="Montserrat SemiBold"/>
              <a:cs typeface="Montserrat SemiBold"/>
              <a:sym typeface="Montserrat SemiBold"/>
            </a:endParaRPr>
          </a:p>
        </p:txBody>
      </p:sp>
      <p:cxnSp>
        <p:nvCxnSpPr>
          <p:cNvPr id="1019" name="Google Shape;1019;p36"/>
          <p:cNvCxnSpPr/>
          <p:nvPr/>
        </p:nvCxnSpPr>
        <p:spPr>
          <a:xfrm>
            <a:off x="9214842" y="952498"/>
            <a:ext cx="1943100" cy="0"/>
          </a:xfrm>
          <a:prstGeom prst="straightConnector1">
            <a:avLst/>
          </a:prstGeom>
          <a:noFill/>
          <a:ln cap="flat" cmpd="sng" w="28575">
            <a:solidFill>
              <a:schemeClr val="lt1"/>
            </a:solidFill>
            <a:prstDash val="solid"/>
            <a:miter lim="800000"/>
            <a:headEnd len="sm" w="sm" type="none"/>
            <a:tailEnd len="sm" w="sm" type="none"/>
          </a:ln>
        </p:spPr>
      </p:cxnSp>
      <p:cxnSp>
        <p:nvCxnSpPr>
          <p:cNvPr id="1020" name="Google Shape;1020;p36"/>
          <p:cNvCxnSpPr/>
          <p:nvPr/>
        </p:nvCxnSpPr>
        <p:spPr>
          <a:xfrm>
            <a:off x="1034057" y="5905499"/>
            <a:ext cx="1943100" cy="0"/>
          </a:xfrm>
          <a:prstGeom prst="straightConnector1">
            <a:avLst/>
          </a:prstGeom>
          <a:noFill/>
          <a:ln cap="flat" cmpd="sng" w="28575">
            <a:solidFill>
              <a:schemeClr val="lt1"/>
            </a:solidFill>
            <a:prstDash val="solid"/>
            <a:miter lim="800000"/>
            <a:headEnd len="sm" w="sm" type="none"/>
            <a:tailEnd len="sm" w="sm" type="none"/>
          </a:ln>
        </p:spPr>
      </p:cxnSp>
      <p:cxnSp>
        <p:nvCxnSpPr>
          <p:cNvPr id="1021" name="Google Shape;1021;p36"/>
          <p:cNvCxnSpPr/>
          <p:nvPr/>
        </p:nvCxnSpPr>
        <p:spPr>
          <a:xfrm>
            <a:off x="9296400" y="952498"/>
            <a:ext cx="1943100" cy="0"/>
          </a:xfrm>
          <a:prstGeom prst="straightConnector1">
            <a:avLst/>
          </a:prstGeom>
          <a:noFill/>
          <a:ln cap="flat" cmpd="sng" w="28575">
            <a:solidFill>
              <a:schemeClr val="lt1"/>
            </a:solidFill>
            <a:prstDash val="solid"/>
            <a:miter lim="800000"/>
            <a:headEnd len="sm" w="sm" type="none"/>
            <a:tailEnd len="sm" w="sm" type="none"/>
          </a:ln>
        </p:spPr>
      </p:cxnSp>
      <p:sp>
        <p:nvSpPr>
          <p:cNvPr id="1022" name="Google Shape;1022;p36"/>
          <p:cNvSpPr txBox="1"/>
          <p:nvPr/>
        </p:nvSpPr>
        <p:spPr>
          <a:xfrm>
            <a:off x="952500" y="798609"/>
            <a:ext cx="20670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400">
                <a:solidFill>
                  <a:schemeClr val="lt1"/>
                </a:solidFill>
                <a:latin typeface="Open Sans"/>
                <a:ea typeface="Open Sans"/>
                <a:cs typeface="Open Sans"/>
                <a:sym typeface="Open Sans"/>
              </a:rPr>
              <a:t>Presentation Template</a:t>
            </a:r>
            <a:endParaRPr sz="1400">
              <a:solidFill>
                <a:schemeClr val="lt1"/>
              </a:solidFill>
              <a:latin typeface="Open Sans"/>
              <a:ea typeface="Open Sans"/>
              <a:cs typeface="Open Sans"/>
              <a:sym typeface="Open Sans"/>
            </a:endParaRPr>
          </a:p>
        </p:txBody>
      </p:sp>
      <p:sp>
        <p:nvSpPr>
          <p:cNvPr id="1023" name="Google Shape;1023;p36"/>
          <p:cNvSpPr txBox="1"/>
          <p:nvPr/>
        </p:nvSpPr>
        <p:spPr>
          <a:xfrm>
            <a:off x="9467850" y="5750123"/>
            <a:ext cx="17718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D" sz="1400">
                <a:solidFill>
                  <a:schemeClr val="lt1"/>
                </a:solidFill>
                <a:latin typeface="Open Sans"/>
                <a:ea typeface="Open Sans"/>
                <a:cs typeface="Open Sans"/>
                <a:sym typeface="Open Sans"/>
              </a:rPr>
              <a:t>www.yourweb.com</a:t>
            </a:r>
            <a:endParaRPr sz="1400">
              <a:solidFill>
                <a:schemeClr val="lt1"/>
              </a:solidFill>
              <a:latin typeface="Open Sans"/>
              <a:ea typeface="Open Sans"/>
              <a:cs typeface="Open Sans"/>
              <a:sym typeface="Open Sans"/>
            </a:endParaRPr>
          </a:p>
        </p:txBody>
      </p:sp>
      <p:cxnSp>
        <p:nvCxnSpPr>
          <p:cNvPr id="1024" name="Google Shape;1024;p36"/>
          <p:cNvCxnSpPr/>
          <p:nvPr/>
        </p:nvCxnSpPr>
        <p:spPr>
          <a:xfrm>
            <a:off x="2395537" y="2709861"/>
            <a:ext cx="1943100" cy="0"/>
          </a:xfrm>
          <a:prstGeom prst="straightConnector1">
            <a:avLst/>
          </a:prstGeom>
          <a:noFill/>
          <a:ln cap="flat" cmpd="sng" w="28575">
            <a:solidFill>
              <a:schemeClr val="lt1"/>
            </a:solidFill>
            <a:prstDash val="solid"/>
            <a:miter lim="800000"/>
            <a:headEnd len="sm" w="sm" type="none"/>
            <a:tailEnd len="sm" w="sm" type="none"/>
          </a:ln>
        </p:spPr>
      </p:cxnSp>
      <p:cxnSp>
        <p:nvCxnSpPr>
          <p:cNvPr id="1025" name="Google Shape;1025;p36"/>
          <p:cNvCxnSpPr/>
          <p:nvPr/>
        </p:nvCxnSpPr>
        <p:spPr>
          <a:xfrm>
            <a:off x="7698284" y="4148136"/>
            <a:ext cx="1943100" cy="0"/>
          </a:xfrm>
          <a:prstGeom prst="straightConnector1">
            <a:avLst/>
          </a:prstGeom>
          <a:noFill/>
          <a:ln cap="flat" cmpd="sng" w="28575">
            <a:solidFill>
              <a:schemeClr val="lt1"/>
            </a:solidFill>
            <a:prstDash val="solid"/>
            <a:miter lim="800000"/>
            <a:headEnd len="sm" w="sm" type="none"/>
            <a:tailEnd len="sm" w="sm" type="none"/>
          </a:ln>
        </p:spPr>
      </p:cxnSp>
      <p:sp>
        <p:nvSpPr>
          <p:cNvPr id="1026" name="Google Shape;1026;p36"/>
          <p:cNvSpPr txBox="1"/>
          <p:nvPr>
            <p:ph idx="12" type="sldNum"/>
          </p:nvPr>
        </p:nvSpPr>
        <p:spPr>
          <a:xfrm>
            <a:off x="11409045" y="6333134"/>
            <a:ext cx="731700" cy="525000"/>
          </a:xfrm>
          <a:prstGeom prst="rect">
            <a:avLst/>
          </a:prstGeom>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gaf73d7ab1a_2_22"/>
          <p:cNvSpPr txBox="1"/>
          <p:nvPr/>
        </p:nvSpPr>
        <p:spPr>
          <a:xfrm>
            <a:off x="5056225" y="491825"/>
            <a:ext cx="45387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0000"/>
              </a:buClr>
              <a:buFont typeface="Arial"/>
              <a:buNone/>
            </a:pPr>
            <a:r>
              <a:rPr lang="en-ID" sz="3700">
                <a:solidFill>
                  <a:srgbClr val="3A3838"/>
                </a:solidFill>
                <a:latin typeface="Montserrat SemiBold"/>
                <a:ea typeface="Montserrat SemiBold"/>
                <a:cs typeface="Montserrat SemiBold"/>
                <a:sym typeface="Montserrat SemiBold"/>
              </a:rPr>
              <a:t>Pesquisa Operacional(PO)</a:t>
            </a:r>
            <a:endParaRPr sz="3700">
              <a:solidFill>
                <a:srgbClr val="3A3838"/>
              </a:solidFill>
              <a:latin typeface="Montserrat SemiBold"/>
              <a:ea typeface="Montserrat SemiBold"/>
              <a:cs typeface="Montserrat SemiBold"/>
              <a:sym typeface="Montserrat SemiBold"/>
            </a:endParaRPr>
          </a:p>
        </p:txBody>
      </p:sp>
      <p:sp>
        <p:nvSpPr>
          <p:cNvPr id="185" name="Google Shape;185;gaf73d7ab1a_2_22"/>
          <p:cNvSpPr txBox="1"/>
          <p:nvPr/>
        </p:nvSpPr>
        <p:spPr>
          <a:xfrm>
            <a:off x="5132425" y="1820250"/>
            <a:ext cx="4658400" cy="18000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i="1" lang="en-ID" sz="1450">
                <a:solidFill>
                  <a:srgbClr val="757070"/>
                </a:solidFill>
                <a:latin typeface="Montserrat Medium"/>
                <a:ea typeface="Montserrat Medium"/>
                <a:cs typeface="Montserrat Medium"/>
                <a:sym typeface="Montserrat Medium"/>
              </a:rPr>
              <a:t>É a aplicação de métodos, técnicas e instrumentos científicos a problemas que envolvem as operações de um sistema, de modo a proporcionar, aos que controlam o sistema, soluções para o problema em foco.</a:t>
            </a:r>
            <a:endParaRPr i="1" sz="1450">
              <a:solidFill>
                <a:srgbClr val="757070"/>
              </a:solidFill>
              <a:latin typeface="Montserrat Medium"/>
              <a:ea typeface="Montserrat Medium"/>
              <a:cs typeface="Montserrat Medium"/>
              <a:sym typeface="Montserrat Medium"/>
            </a:endParaRPr>
          </a:p>
        </p:txBody>
      </p:sp>
      <p:sp>
        <p:nvSpPr>
          <p:cNvPr id="186" name="Google Shape;186;gaf73d7ab1a_2_22"/>
          <p:cNvSpPr/>
          <p:nvPr/>
        </p:nvSpPr>
        <p:spPr>
          <a:xfrm rot="5400000">
            <a:off x="7147075" y="910675"/>
            <a:ext cx="2082600" cy="79806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7" name="Google Shape;187;gaf73d7ab1a_2_22"/>
          <p:cNvSpPr txBox="1"/>
          <p:nvPr/>
        </p:nvSpPr>
        <p:spPr>
          <a:xfrm>
            <a:off x="4827625" y="3965463"/>
            <a:ext cx="5580600" cy="2094900"/>
          </a:xfrm>
          <a:prstGeom prst="rect">
            <a:avLst/>
          </a:prstGeom>
          <a:noFill/>
          <a:ln>
            <a:noFill/>
          </a:ln>
        </p:spPr>
        <p:txBody>
          <a:bodyPr anchorCtr="0" anchor="t" bIns="45700" lIns="91425" spcFirstLastPara="1" rIns="91425" wrap="square" tIns="45700">
            <a:noAutofit/>
          </a:bodyPr>
          <a:lstStyle/>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Teoria dos Jogos</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Teoria das Filas</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Teoria dos Grafos</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Programação Linear</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Programação Dinâmica</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Análise Estatística e Cálculo de Probabilidade</a:t>
            </a:r>
            <a:endParaRPr sz="1350">
              <a:solidFill>
                <a:srgbClr val="434343"/>
              </a:solidFill>
              <a:latin typeface="Montserrat SemiBold"/>
              <a:ea typeface="Montserrat SemiBold"/>
              <a:cs typeface="Montserrat SemiBold"/>
              <a:sym typeface="Montserrat SemiBold"/>
            </a:endParaRPr>
          </a:p>
        </p:txBody>
      </p:sp>
      <p:pic>
        <p:nvPicPr>
          <p:cNvPr id="188" name="Google Shape;188;gaf73d7ab1a_2_22"/>
          <p:cNvPicPr preferRelativeResize="0"/>
          <p:nvPr/>
        </p:nvPicPr>
        <p:blipFill rotWithShape="1">
          <a:blip r:embed="rId3">
            <a:alphaModFix/>
          </a:blip>
          <a:srcRect b="0" l="4085" r="4095" t="0"/>
          <a:stretch/>
        </p:blipFill>
        <p:spPr>
          <a:xfrm>
            <a:off x="-1" y="0"/>
            <a:ext cx="4197970" cy="6858000"/>
          </a:xfrm>
          <a:prstGeom prst="rect">
            <a:avLst/>
          </a:prstGeom>
          <a:noFill/>
          <a:ln>
            <a:noFill/>
          </a:ln>
        </p:spPr>
      </p:pic>
      <p:sp>
        <p:nvSpPr>
          <p:cNvPr id="189" name="Google Shape;189;gaf73d7ab1a_2_22"/>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a5da8d497d_0_0"/>
          <p:cNvSpPr/>
          <p:nvPr/>
        </p:nvSpPr>
        <p:spPr>
          <a:xfrm>
            <a:off x="0" y="2409575"/>
            <a:ext cx="12091500" cy="2780400"/>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5" name="Google Shape;195;ga5da8d497d_0_0"/>
          <p:cNvSpPr txBox="1"/>
          <p:nvPr/>
        </p:nvSpPr>
        <p:spPr>
          <a:xfrm>
            <a:off x="952491" y="876292"/>
            <a:ext cx="32766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D" sz="3700">
                <a:solidFill>
                  <a:srgbClr val="3A3838"/>
                </a:solidFill>
                <a:latin typeface="Montserrat SemiBold"/>
                <a:ea typeface="Montserrat SemiBold"/>
                <a:cs typeface="Montserrat SemiBold"/>
                <a:sym typeface="Montserrat SemiBold"/>
              </a:rPr>
              <a:t>Teoria dos Jogos</a:t>
            </a:r>
            <a:endParaRPr sz="3700">
              <a:solidFill>
                <a:srgbClr val="3A3838"/>
              </a:solidFill>
              <a:latin typeface="Montserrat SemiBold"/>
              <a:ea typeface="Montserrat SemiBold"/>
              <a:cs typeface="Montserrat SemiBold"/>
              <a:sym typeface="Montserrat SemiBold"/>
            </a:endParaRPr>
          </a:p>
        </p:txBody>
      </p:sp>
      <p:sp>
        <p:nvSpPr>
          <p:cNvPr id="196" name="Google Shape;196;ga5da8d497d_0_0"/>
          <p:cNvSpPr txBox="1"/>
          <p:nvPr/>
        </p:nvSpPr>
        <p:spPr>
          <a:xfrm>
            <a:off x="949025" y="2799575"/>
            <a:ext cx="5004000" cy="24903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ID" sz="1250">
                <a:solidFill>
                  <a:srgbClr val="757070"/>
                </a:solidFill>
                <a:latin typeface="Montserrat Medium"/>
                <a:ea typeface="Montserrat Medium"/>
                <a:cs typeface="Montserrat Medium"/>
                <a:sym typeface="Montserrat Medium"/>
              </a:rPr>
              <a:t>Proposta pelos matemáticos Johann von Neumann(1903-1957) e Oskar Morgenstern(1902-1962). Propõe uma formulação matemática para a estratégia e a análise dos conflitos, onde esses conflitos envolvem oposição de forças ou de interesses ou de pessoas onde um jogador ganha ou perde, pois os objetivos visados são indivisíveis, antagônicos e incompatíveis entre si.</a:t>
            </a:r>
            <a:endParaRPr sz="1250">
              <a:solidFill>
                <a:srgbClr val="757070"/>
              </a:solidFill>
              <a:latin typeface="Montserrat Medium"/>
              <a:ea typeface="Montserrat Medium"/>
              <a:cs typeface="Montserrat Medium"/>
              <a:sym typeface="Montserrat Medium"/>
            </a:endParaRPr>
          </a:p>
        </p:txBody>
      </p:sp>
      <p:pic>
        <p:nvPicPr>
          <p:cNvPr id="197" name="Google Shape;197;ga5da8d497d_0_0"/>
          <p:cNvPicPr preferRelativeResize="0"/>
          <p:nvPr/>
        </p:nvPicPr>
        <p:blipFill rotWithShape="1">
          <a:blip r:embed="rId3">
            <a:alphaModFix/>
          </a:blip>
          <a:srcRect b="0" l="22362" r="22367" t="0"/>
          <a:stretch/>
        </p:blipFill>
        <p:spPr>
          <a:xfrm>
            <a:off x="7266375" y="415325"/>
            <a:ext cx="4184075" cy="4952875"/>
          </a:xfrm>
          <a:prstGeom prst="rect">
            <a:avLst/>
          </a:prstGeom>
          <a:noFill/>
          <a:ln>
            <a:noFill/>
          </a:ln>
        </p:spPr>
      </p:pic>
      <p:sp>
        <p:nvSpPr>
          <p:cNvPr id="198" name="Google Shape;198;ga5da8d497d_0_0"/>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
        <p:nvSpPr>
          <p:cNvPr id="199" name="Google Shape;199;ga5da8d497d_0_0"/>
          <p:cNvSpPr txBox="1"/>
          <p:nvPr/>
        </p:nvSpPr>
        <p:spPr>
          <a:xfrm>
            <a:off x="7266375" y="5368200"/>
            <a:ext cx="4184100" cy="5898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ID" sz="1050">
                <a:solidFill>
                  <a:srgbClr val="757070"/>
                </a:solidFill>
                <a:latin typeface="Open Sans"/>
                <a:ea typeface="Open Sans"/>
                <a:cs typeface="Open Sans"/>
                <a:sym typeface="Open Sans"/>
              </a:rPr>
              <a:t>À esquerda Oskar Morgenstern, à direita John Von Neumann.</a:t>
            </a:r>
            <a:endParaRPr sz="1050">
              <a:solidFill>
                <a:srgbClr val="757070"/>
              </a:solidFill>
              <a:latin typeface="Open Sans"/>
              <a:ea typeface="Open Sans"/>
              <a:cs typeface="Open Sans"/>
              <a:sym typeface="Open Sans"/>
            </a:endParaRPr>
          </a:p>
          <a:p>
            <a:pPr indent="0" lvl="0" marL="0" marR="0" rtl="0" algn="just">
              <a:lnSpc>
                <a:spcPct val="150000"/>
              </a:lnSpc>
              <a:spcBef>
                <a:spcPts val="0"/>
              </a:spcBef>
              <a:spcAft>
                <a:spcPts val="0"/>
              </a:spcAft>
              <a:buNone/>
            </a:pPr>
            <a:r>
              <a:rPr lang="en-ID" sz="1050">
                <a:solidFill>
                  <a:srgbClr val="757070"/>
                </a:solidFill>
                <a:latin typeface="Open Sans"/>
                <a:ea typeface="Open Sans"/>
                <a:cs typeface="Open Sans"/>
                <a:sym typeface="Open Sans"/>
              </a:rPr>
              <a:t>https://www.britannica.com/topic/The-Theory-of-Games-and-Economic-Behavior</a:t>
            </a:r>
            <a:endParaRPr sz="1050">
              <a:solidFill>
                <a:srgbClr val="757070"/>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
          <p:cNvSpPr txBox="1"/>
          <p:nvPr/>
        </p:nvSpPr>
        <p:spPr>
          <a:xfrm>
            <a:off x="5132425" y="568018"/>
            <a:ext cx="3262200" cy="8310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lang="en-ID" sz="3700">
                <a:solidFill>
                  <a:srgbClr val="3A3838"/>
                </a:solidFill>
                <a:latin typeface="Montserrat SemiBold"/>
                <a:ea typeface="Montserrat SemiBold"/>
                <a:cs typeface="Montserrat SemiBold"/>
                <a:sym typeface="Montserrat SemiBold"/>
              </a:rPr>
              <a:t>Teoria das Filas</a:t>
            </a:r>
            <a:endParaRPr sz="3700">
              <a:solidFill>
                <a:srgbClr val="3A3838"/>
              </a:solidFill>
              <a:latin typeface="Montserrat SemiBold"/>
              <a:ea typeface="Montserrat SemiBold"/>
              <a:cs typeface="Montserrat SemiBold"/>
              <a:sym typeface="Montserrat SemiBold"/>
            </a:endParaRPr>
          </a:p>
        </p:txBody>
      </p:sp>
      <p:pic>
        <p:nvPicPr>
          <p:cNvPr id="205" name="Google Shape;205;p3"/>
          <p:cNvPicPr preferRelativeResize="0"/>
          <p:nvPr/>
        </p:nvPicPr>
        <p:blipFill rotWithShape="1">
          <a:blip r:embed="rId3">
            <a:alphaModFix/>
          </a:blip>
          <a:srcRect b="0" l="8500" r="50691" t="0"/>
          <a:stretch/>
        </p:blipFill>
        <p:spPr>
          <a:xfrm>
            <a:off x="-1" y="0"/>
            <a:ext cx="4197962" cy="6858002"/>
          </a:xfrm>
          <a:prstGeom prst="rect">
            <a:avLst/>
          </a:prstGeom>
          <a:noFill/>
          <a:ln>
            <a:noFill/>
          </a:ln>
        </p:spPr>
      </p:pic>
      <p:sp>
        <p:nvSpPr>
          <p:cNvPr id="206" name="Google Shape;206;p3"/>
          <p:cNvSpPr txBox="1"/>
          <p:nvPr>
            <p:ph idx="12" type="sldNum"/>
          </p:nvPr>
        </p:nvSpPr>
        <p:spPr>
          <a:xfrm>
            <a:off x="8957925" y="625317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
        <p:nvSpPr>
          <p:cNvPr id="207" name="Google Shape;207;p3"/>
          <p:cNvSpPr txBox="1"/>
          <p:nvPr/>
        </p:nvSpPr>
        <p:spPr>
          <a:xfrm>
            <a:off x="11488877" y="1898120"/>
            <a:ext cx="2052000" cy="7935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t/>
            </a:r>
            <a:endParaRPr sz="1050">
              <a:solidFill>
                <a:srgbClr val="757070"/>
              </a:solidFill>
              <a:latin typeface="Open Sans"/>
              <a:ea typeface="Open Sans"/>
              <a:cs typeface="Open Sans"/>
              <a:sym typeface="Open Sans"/>
            </a:endParaRPr>
          </a:p>
        </p:txBody>
      </p:sp>
      <p:sp>
        <p:nvSpPr>
          <p:cNvPr id="208" name="Google Shape;208;p3"/>
          <p:cNvSpPr txBox="1"/>
          <p:nvPr/>
        </p:nvSpPr>
        <p:spPr>
          <a:xfrm>
            <a:off x="5132425" y="1820250"/>
            <a:ext cx="5694300" cy="18000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i="1" lang="en-ID" sz="1350">
                <a:solidFill>
                  <a:srgbClr val="757070"/>
                </a:solidFill>
                <a:latin typeface="Montserrat Medium"/>
                <a:ea typeface="Montserrat Medium"/>
                <a:cs typeface="Montserrat Medium"/>
                <a:sym typeface="Montserrat Medium"/>
              </a:rPr>
              <a:t>Refere-se à otimização de arranjos em condições de aglomeração e de espera, cuidando dos pontos de estrangulamento, ou seja, das demoras verificadas em algum ponto de serviço. Situa-se em problemas como ligação telefônica, problemas de tráfego, cadeias de suprimentos, logística e atendimento a clientes em agências bancárias.</a:t>
            </a:r>
            <a:endParaRPr i="1" sz="1350">
              <a:solidFill>
                <a:srgbClr val="757070"/>
              </a:solidFill>
              <a:latin typeface="Montserrat Medium"/>
              <a:ea typeface="Montserrat Medium"/>
              <a:cs typeface="Montserrat Medium"/>
              <a:sym typeface="Montserrat Medium"/>
            </a:endParaRPr>
          </a:p>
        </p:txBody>
      </p:sp>
      <p:sp>
        <p:nvSpPr>
          <p:cNvPr id="209" name="Google Shape;209;p3"/>
          <p:cNvSpPr/>
          <p:nvPr/>
        </p:nvSpPr>
        <p:spPr>
          <a:xfrm rot="5400000">
            <a:off x="7147075" y="910675"/>
            <a:ext cx="2082600" cy="7980600"/>
          </a:xfrm>
          <a:prstGeom prst="rect">
            <a:avLst/>
          </a:prstGeom>
          <a:solidFill>
            <a:srgbClr val="FFDF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0" name="Google Shape;210;p3"/>
          <p:cNvSpPr txBox="1"/>
          <p:nvPr/>
        </p:nvSpPr>
        <p:spPr>
          <a:xfrm>
            <a:off x="5132425" y="3965463"/>
            <a:ext cx="5580600" cy="20949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b="1" lang="en-ID" sz="1550">
                <a:solidFill>
                  <a:srgbClr val="434343"/>
                </a:solidFill>
                <a:latin typeface="Montserrat"/>
                <a:ea typeface="Montserrat"/>
                <a:cs typeface="Montserrat"/>
                <a:sym typeface="Montserrat"/>
              </a:rPr>
              <a:t>Situação Fila:</a:t>
            </a:r>
            <a:endParaRPr b="1" sz="1550">
              <a:solidFill>
                <a:srgbClr val="434343"/>
              </a:solidFill>
              <a:latin typeface="Montserrat"/>
              <a:ea typeface="Montserrat"/>
              <a:cs typeface="Montserrat"/>
              <a:sym typeface="Montserrat"/>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Clientes ou operações</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Passagem ou  ponto de serviço</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Um processo de entrada (input)</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Uma disciplina sobre a fila</a:t>
            </a:r>
            <a:endParaRPr sz="1350">
              <a:solidFill>
                <a:srgbClr val="434343"/>
              </a:solidFill>
              <a:latin typeface="Montserrat SemiBold"/>
              <a:ea typeface="Montserrat SemiBold"/>
              <a:cs typeface="Montserrat SemiBold"/>
              <a:sym typeface="Montserrat SemiBold"/>
            </a:endParaRPr>
          </a:p>
          <a:p>
            <a:pPr indent="-314325" lvl="0" marL="457200" marR="0" rtl="0" algn="l">
              <a:lnSpc>
                <a:spcPct val="150000"/>
              </a:lnSpc>
              <a:spcBef>
                <a:spcPts val="0"/>
              </a:spcBef>
              <a:spcAft>
                <a:spcPts val="0"/>
              </a:spcAft>
              <a:buClr>
                <a:srgbClr val="434343"/>
              </a:buClr>
              <a:buSzPts val="1350"/>
              <a:buFont typeface="Montserrat SemiBold"/>
              <a:buChar char="●"/>
            </a:pPr>
            <a:r>
              <a:rPr lang="en-ID" sz="1350">
                <a:solidFill>
                  <a:srgbClr val="434343"/>
                </a:solidFill>
                <a:latin typeface="Montserrat SemiBold"/>
                <a:ea typeface="Montserrat SemiBold"/>
                <a:cs typeface="Montserrat SemiBold"/>
                <a:sym typeface="Montserrat SemiBold"/>
              </a:rPr>
              <a:t>Uma organização de serviço.</a:t>
            </a:r>
            <a:endParaRPr sz="1350">
              <a:solidFill>
                <a:srgbClr val="434343"/>
              </a:solidFill>
              <a:latin typeface="Montserrat SemiBold"/>
              <a:ea typeface="Montserrat SemiBold"/>
              <a:cs typeface="Montserrat SemiBold"/>
              <a:sym typeface="Montserrat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Tema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2020-07-15T08:20:39Z</dcterms:created>
  <dc:creator>Nawla Design</dc:creator>
</cp:coreProperties>
</file>